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99" r:id="rId3"/>
    <p:sldId id="281" r:id="rId4"/>
    <p:sldId id="260" r:id="rId5"/>
    <p:sldId id="311" r:id="rId6"/>
    <p:sldId id="261" r:id="rId7"/>
    <p:sldId id="310" r:id="rId8"/>
    <p:sldId id="300" r:id="rId9"/>
    <p:sldId id="302" r:id="rId10"/>
    <p:sldId id="298" r:id="rId11"/>
    <p:sldId id="306" r:id="rId12"/>
    <p:sldId id="307" r:id="rId13"/>
    <p:sldId id="266" r:id="rId14"/>
    <p:sldId id="290" r:id="rId15"/>
    <p:sldId id="30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9E9E9E"/>
    <a:srgbClr val="041564"/>
    <a:srgbClr val="19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2112C1-287D-4A14-B5B1-CDADE04E02AA}">
  <a:tblStyle styleId="{2B2112C1-287D-4A14-B5B1-CDADE04E02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 autoAdjust="0"/>
    <p:restoredTop sz="78201" autoAdjust="0"/>
  </p:normalViewPr>
  <p:slideViewPr>
    <p:cSldViewPr snapToGrid="0" snapToObjects="1">
      <p:cViewPr varScale="1">
        <p:scale>
          <a:sx n="116" d="100"/>
          <a:sy n="116" d="100"/>
        </p:scale>
        <p:origin x="11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7F0CE-D06C-684E-8D6B-5395EBC1AA9C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27D4A-97C1-2346-A2CD-C30640F506B0}">
      <dgm:prSet phldrT="[Text]"/>
      <dgm:spPr>
        <a:solidFill>
          <a:srgbClr val="19002E"/>
        </a:solidFill>
      </dgm:spPr>
      <dgm:t>
        <a:bodyPr/>
        <a:lstStyle/>
        <a:p>
          <a:r>
            <a:rPr lang="zh-CN" altLang="en-US" b="1" i="1" dirty="0">
              <a:latin typeface="Avenir Next Condensed" panose="020B0506020202020204" pitchFamily="34" charset="0"/>
            </a:rPr>
            <a:t>不稳定</a:t>
          </a:r>
          <a:endParaRPr lang="en-US" b="1" i="1" dirty="0">
            <a:latin typeface="Avenir Next Condensed" panose="020B0506020202020204" pitchFamily="34" charset="0"/>
          </a:endParaRPr>
        </a:p>
      </dgm:t>
    </dgm:pt>
    <dgm:pt modelId="{FB2EA01B-EB62-8740-899A-CD63500B46CA}" type="parTrans" cxnId="{E8FCA8A5-7136-E84B-BB68-56EACF13C090}">
      <dgm:prSet/>
      <dgm:spPr/>
      <dgm:t>
        <a:bodyPr/>
        <a:lstStyle/>
        <a:p>
          <a:endParaRPr lang="en-US"/>
        </a:p>
      </dgm:t>
    </dgm:pt>
    <dgm:pt modelId="{57DAC083-4E80-E84B-A902-3DB91503DC24}" type="sibTrans" cxnId="{E8FCA8A5-7136-E84B-BB68-56EACF13C090}">
      <dgm:prSet/>
      <dgm:spPr/>
      <dgm:t>
        <a:bodyPr/>
        <a:lstStyle/>
        <a:p>
          <a:endParaRPr lang="en-US"/>
        </a:p>
      </dgm:t>
    </dgm:pt>
    <dgm:pt modelId="{86072C13-081A-F246-AC8F-B77717CD63A1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Clr>
              <a:srgbClr val="19002E"/>
            </a:buClr>
            <a:buSzPts val="1400"/>
            <a:buFont typeface="Roboto Condensed"/>
            <a:buChar char="●"/>
          </a:pPr>
          <a:r>
            <a:rPr lang="zh-CN" altLang="en-US" sz="2000" b="0" dirty="0">
              <a:solidFill>
                <a:srgbClr val="19002E"/>
              </a:solidFill>
              <a:latin typeface="Lato" panose="020F0502020204030203" pitchFamily="34" charset="77"/>
            </a:rPr>
            <a:t>枕头具有</a:t>
          </a:r>
          <a:r>
            <a:rPr lang="zh-CN" altLang="en-CA" sz="2000" b="0" dirty="0">
              <a:solidFill>
                <a:srgbClr val="19002E"/>
              </a:solidFill>
              <a:latin typeface="Lato" panose="020F0502020204030203" pitchFamily="34" charset="77"/>
            </a:rPr>
            <a:t>腿部</a:t>
          </a:r>
          <a:r>
            <a:rPr lang="zh-CN" altLang="en-US" sz="2000" b="0" dirty="0">
              <a:solidFill>
                <a:srgbClr val="19002E"/>
              </a:solidFill>
              <a:latin typeface="Lato" panose="020F0502020204030203" pitchFamily="34" charset="77"/>
            </a:rPr>
            <a:t>掉落的可能性，因此引起再次的伤害和疼痛感。</a:t>
          </a:r>
          <a:endParaRPr lang="en-US" sz="2000" b="0" dirty="0">
            <a:solidFill>
              <a:srgbClr val="19002E"/>
            </a:solidFill>
            <a:latin typeface="Lato" panose="020F0502020204030203" pitchFamily="34" charset="77"/>
          </a:endParaRPr>
        </a:p>
      </dgm:t>
    </dgm:pt>
    <dgm:pt modelId="{1DD4614A-7153-404A-8F76-C203312E36B4}" type="parTrans" cxnId="{A6D3FF1E-170F-3843-8727-AD88F939F9EF}">
      <dgm:prSet/>
      <dgm:spPr/>
      <dgm:t>
        <a:bodyPr/>
        <a:lstStyle/>
        <a:p>
          <a:endParaRPr lang="en-US"/>
        </a:p>
      </dgm:t>
    </dgm:pt>
    <dgm:pt modelId="{1A6B3CEC-13B1-1E48-83CC-633AB9F51ACE}" type="sibTrans" cxnId="{A6D3FF1E-170F-3843-8727-AD88F939F9EF}">
      <dgm:prSet/>
      <dgm:spPr/>
      <dgm:t>
        <a:bodyPr/>
        <a:lstStyle/>
        <a:p>
          <a:endParaRPr lang="en-US"/>
        </a:p>
      </dgm:t>
    </dgm:pt>
    <dgm:pt modelId="{961173B2-CD06-0E4A-9957-142FE495029A}">
      <dgm:prSet phldrT="[Text]"/>
      <dgm:spPr>
        <a:solidFill>
          <a:srgbClr val="9E9E9E"/>
        </a:solidFill>
      </dgm:spPr>
      <dgm:t>
        <a:bodyPr/>
        <a:lstStyle/>
        <a:p>
          <a:r>
            <a:rPr lang="zh-CN" altLang="en-US" b="1" i="1" dirty="0">
              <a:latin typeface="Avenir Next Condensed" panose="020B0506020202020204" pitchFamily="34" charset="0"/>
            </a:rPr>
            <a:t>无可调整型</a:t>
          </a:r>
          <a:endParaRPr lang="en-US" b="1" i="1" dirty="0">
            <a:latin typeface="Avenir Next Condensed" panose="020B0506020202020204" pitchFamily="34" charset="0"/>
          </a:endParaRPr>
        </a:p>
      </dgm:t>
    </dgm:pt>
    <dgm:pt modelId="{0A6284BA-90AA-2A48-B815-FA240321EFD8}" type="parTrans" cxnId="{BC0342B1-6806-0146-9F19-A376B58880B6}">
      <dgm:prSet/>
      <dgm:spPr/>
      <dgm:t>
        <a:bodyPr/>
        <a:lstStyle/>
        <a:p>
          <a:endParaRPr lang="en-US"/>
        </a:p>
      </dgm:t>
    </dgm:pt>
    <dgm:pt modelId="{A98B5FA7-038B-B347-AC7D-D35D8756A55C}" type="sibTrans" cxnId="{BC0342B1-6806-0146-9F19-A376B58880B6}">
      <dgm:prSet/>
      <dgm:spPr/>
      <dgm:t>
        <a:bodyPr/>
        <a:lstStyle/>
        <a:p>
          <a:endParaRPr lang="en-US"/>
        </a:p>
      </dgm:t>
    </dgm:pt>
    <dgm:pt modelId="{E36DF93A-0048-7C45-A529-C93BB9C295D1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Clr>
              <a:srgbClr val="19002E"/>
            </a:buClr>
            <a:buSzPts val="1400"/>
            <a:buFont typeface="Roboto Condensed"/>
            <a:buChar char="●"/>
          </a:pPr>
          <a:r>
            <a:rPr lang="zh-CN" altLang="en-US" sz="2000" dirty="0">
              <a:solidFill>
                <a:srgbClr val="19002E"/>
              </a:solidFill>
              <a:latin typeface="Lato" panose="020F0502020204030203" pitchFamily="34" charset="77"/>
            </a:rPr>
            <a:t>高差难以调节。</a:t>
          </a:r>
          <a:endParaRPr lang="en-US" sz="2000" dirty="0">
            <a:solidFill>
              <a:srgbClr val="19002E"/>
            </a:solidFill>
            <a:latin typeface="Lato" panose="020F0502020204030203" pitchFamily="34" charset="77"/>
          </a:endParaRPr>
        </a:p>
      </dgm:t>
    </dgm:pt>
    <dgm:pt modelId="{0A1C7899-2D41-E54D-AF4F-48B9FBBB9E00}" type="parTrans" cxnId="{F56FFDCB-F13A-DE41-BFE2-2642A83441F6}">
      <dgm:prSet/>
      <dgm:spPr/>
      <dgm:t>
        <a:bodyPr/>
        <a:lstStyle/>
        <a:p>
          <a:endParaRPr lang="en-US"/>
        </a:p>
      </dgm:t>
    </dgm:pt>
    <dgm:pt modelId="{947C2D11-71F8-4845-A3E4-3B207ED404F6}" type="sibTrans" cxnId="{F56FFDCB-F13A-DE41-BFE2-2642A83441F6}">
      <dgm:prSet/>
      <dgm:spPr/>
      <dgm:t>
        <a:bodyPr/>
        <a:lstStyle/>
        <a:p>
          <a:endParaRPr lang="en-US"/>
        </a:p>
      </dgm:t>
    </dgm:pt>
    <dgm:pt modelId="{F4F91630-B68C-C04A-A91F-14330908DE49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Clr>
              <a:srgbClr val="19002E"/>
            </a:buClr>
            <a:buSzPts val="1400"/>
            <a:buFont typeface="Roboto Condensed"/>
            <a:buChar char="●"/>
          </a:pPr>
          <a:r>
            <a:rPr lang="zh-CN" altLang="en-US" sz="2000" dirty="0">
              <a:solidFill>
                <a:srgbClr val="19002E"/>
              </a:solidFill>
              <a:latin typeface="Lato" panose="020F0502020204030203" pitchFamily="34" charset="77"/>
            </a:rPr>
            <a:t>厚度无法根据消费者偏好调整。</a:t>
          </a:r>
          <a:endParaRPr lang="en-US" sz="2000" dirty="0">
            <a:solidFill>
              <a:srgbClr val="19002E"/>
            </a:solidFill>
            <a:latin typeface="Lato" panose="020F0502020204030203" pitchFamily="34" charset="77"/>
          </a:endParaRPr>
        </a:p>
      </dgm:t>
    </dgm:pt>
    <dgm:pt modelId="{CCE41EBA-2349-1746-B636-13DFF02EEC2D}" type="parTrans" cxnId="{DC80C4A3-7186-3B4D-9287-8D6A45DAAAEF}">
      <dgm:prSet/>
      <dgm:spPr/>
      <dgm:t>
        <a:bodyPr/>
        <a:lstStyle/>
        <a:p>
          <a:endParaRPr lang="en-US"/>
        </a:p>
      </dgm:t>
    </dgm:pt>
    <dgm:pt modelId="{9159E518-F546-7346-86A7-1E668C88EB22}" type="sibTrans" cxnId="{DC80C4A3-7186-3B4D-9287-8D6A45DAAAEF}">
      <dgm:prSet/>
      <dgm:spPr/>
      <dgm:t>
        <a:bodyPr/>
        <a:lstStyle/>
        <a:p>
          <a:endParaRPr lang="en-US"/>
        </a:p>
      </dgm:t>
    </dgm:pt>
    <dgm:pt modelId="{D1B5FE02-2640-6142-9F08-F3225084A0E3}">
      <dgm:prSet phldrT="[Text]"/>
      <dgm:spPr>
        <a:solidFill>
          <a:srgbClr val="0070C0"/>
        </a:solidFill>
      </dgm:spPr>
      <dgm:t>
        <a:bodyPr/>
        <a:lstStyle/>
        <a:p>
          <a:r>
            <a:rPr lang="zh-CN" altLang="en-US" b="1" i="1" dirty="0">
              <a:latin typeface="Avenir Next Condensed" panose="020B0506020202020204" pitchFamily="34" charset="0"/>
            </a:rPr>
            <a:t>麻烦</a:t>
          </a:r>
        </a:p>
        <a:p>
          <a:r>
            <a:rPr lang="zh-CN" altLang="en-US" b="1" i="1" dirty="0">
              <a:latin typeface="Avenir Next Condensed" panose="020B0506020202020204" pitchFamily="34" charset="0"/>
            </a:rPr>
            <a:t>难以携带</a:t>
          </a:r>
          <a:endParaRPr lang="en-US" b="1" i="1" dirty="0">
            <a:latin typeface="Avenir Next Condensed" panose="020B0506020202020204" pitchFamily="34" charset="0"/>
          </a:endParaRPr>
        </a:p>
      </dgm:t>
    </dgm:pt>
    <dgm:pt modelId="{58829255-18F4-0540-8E6E-8D3E5BEB1E59}" type="parTrans" cxnId="{498B1B45-DF7C-2842-A3C6-F6776248F2EF}">
      <dgm:prSet/>
      <dgm:spPr/>
      <dgm:t>
        <a:bodyPr/>
        <a:lstStyle/>
        <a:p>
          <a:endParaRPr lang="en-US"/>
        </a:p>
      </dgm:t>
    </dgm:pt>
    <dgm:pt modelId="{8F0FF0A7-BE70-AD43-B2DE-E1E73AD7B99A}" type="sibTrans" cxnId="{498B1B45-DF7C-2842-A3C6-F6776248F2EF}">
      <dgm:prSet/>
      <dgm:spPr/>
      <dgm:t>
        <a:bodyPr/>
        <a:lstStyle/>
        <a:p>
          <a:endParaRPr lang="en-US"/>
        </a:p>
      </dgm:t>
    </dgm:pt>
    <dgm:pt modelId="{B5E28906-2878-1549-8E4B-32420469DF5A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Clr>
              <a:srgbClr val="19002E"/>
            </a:buClr>
            <a:buSzPts val="1400"/>
            <a:buFont typeface="Roboto Condensed"/>
            <a:buNone/>
          </a:pPr>
          <a:r>
            <a:rPr lang="zh-CN" altLang="en-US" sz="2000" dirty="0">
              <a:solidFill>
                <a:srgbClr val="19002E"/>
              </a:solidFill>
              <a:latin typeface="Lato" panose="020F0502020204030203" pitchFamily="34" charset="77"/>
            </a:rPr>
            <a:t>适当的高度只能在家里或者诊所获得。</a:t>
          </a:r>
          <a:endParaRPr lang="en-US" sz="2000" dirty="0">
            <a:solidFill>
              <a:srgbClr val="19002E"/>
            </a:solidFill>
            <a:latin typeface="Lato" panose="020F0502020204030203" pitchFamily="34" charset="77"/>
          </a:endParaRPr>
        </a:p>
      </dgm:t>
    </dgm:pt>
    <dgm:pt modelId="{ACF79EB4-C074-DC4C-85A9-BE9D14135A83}" type="parTrans" cxnId="{86F03022-3717-B840-930B-20364AC1E537}">
      <dgm:prSet/>
      <dgm:spPr/>
      <dgm:t>
        <a:bodyPr/>
        <a:lstStyle/>
        <a:p>
          <a:endParaRPr lang="en-US"/>
        </a:p>
      </dgm:t>
    </dgm:pt>
    <dgm:pt modelId="{59CD5811-F222-FB40-BB46-2D1EB39262E1}" type="sibTrans" cxnId="{86F03022-3717-B840-930B-20364AC1E537}">
      <dgm:prSet/>
      <dgm:spPr/>
      <dgm:t>
        <a:bodyPr/>
        <a:lstStyle/>
        <a:p>
          <a:endParaRPr lang="en-US"/>
        </a:p>
      </dgm:t>
    </dgm:pt>
    <dgm:pt modelId="{845F3332-B78D-184A-8383-0E280177D73E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Clr>
              <a:srgbClr val="19002E"/>
            </a:buClr>
            <a:buSzPts val="1400"/>
            <a:buFont typeface="Roboto Condensed"/>
            <a:buChar char="●"/>
          </a:pPr>
          <a:r>
            <a:rPr lang="zh-CN" altLang="en-US" sz="2000" b="0" dirty="0">
              <a:solidFill>
                <a:srgbClr val="19002E"/>
              </a:solidFill>
              <a:latin typeface="Lato" panose="020F0502020204030203" pitchFamily="34" charset="77"/>
            </a:rPr>
            <a:t>腿部必须稳固。</a:t>
          </a:r>
          <a:endParaRPr lang="en-US" sz="2000" b="0" dirty="0">
            <a:solidFill>
              <a:srgbClr val="19002E"/>
            </a:solidFill>
            <a:latin typeface="Lato" panose="020F0502020204030203" pitchFamily="34" charset="77"/>
          </a:endParaRPr>
        </a:p>
      </dgm:t>
    </dgm:pt>
    <dgm:pt modelId="{69D89561-4A70-9B47-96A0-C4D752EE31A3}" type="sibTrans" cxnId="{790EFEA3-5AC2-8F48-B773-DC8A80D06B6F}">
      <dgm:prSet/>
      <dgm:spPr/>
      <dgm:t>
        <a:bodyPr/>
        <a:lstStyle/>
        <a:p>
          <a:endParaRPr lang="en-US"/>
        </a:p>
      </dgm:t>
    </dgm:pt>
    <dgm:pt modelId="{DAC0A79C-D1A2-3048-9605-762F76B81162}" type="parTrans" cxnId="{790EFEA3-5AC2-8F48-B773-DC8A80D06B6F}">
      <dgm:prSet/>
      <dgm:spPr/>
      <dgm:t>
        <a:bodyPr/>
        <a:lstStyle/>
        <a:p>
          <a:endParaRPr lang="en-US"/>
        </a:p>
      </dgm:t>
    </dgm:pt>
    <dgm:pt modelId="{91CE48D9-27F2-E943-AC6C-5C38AE6876AF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Clr>
              <a:srgbClr val="19002E"/>
            </a:buClr>
            <a:buSzPts val="1400"/>
            <a:buFont typeface="Roboto Condensed"/>
            <a:buNone/>
          </a:pPr>
          <a:r>
            <a:rPr lang="zh-CN" altLang="en-US" sz="2000" dirty="0">
              <a:solidFill>
                <a:srgbClr val="19002E"/>
              </a:solidFill>
              <a:latin typeface="Lato" panose="020F0502020204030203" pitchFamily="34" charset="77"/>
            </a:rPr>
            <a:t>使用拐杖的病人无法随身携带大型器械。</a:t>
          </a:r>
          <a:endParaRPr lang="en-US" sz="2000" dirty="0">
            <a:solidFill>
              <a:srgbClr val="19002E"/>
            </a:solidFill>
            <a:latin typeface="Lato" panose="020F0502020204030203" pitchFamily="34" charset="77"/>
          </a:endParaRPr>
        </a:p>
      </dgm:t>
    </dgm:pt>
    <dgm:pt modelId="{62571DE5-CC45-2B42-B16D-4A8C2E485083}" type="parTrans" cxnId="{F4E87D60-0558-DD4F-928D-EB2B5E3BA387}">
      <dgm:prSet/>
      <dgm:spPr/>
      <dgm:t>
        <a:bodyPr/>
        <a:lstStyle/>
        <a:p>
          <a:endParaRPr lang="en-US"/>
        </a:p>
      </dgm:t>
    </dgm:pt>
    <dgm:pt modelId="{704E9DE1-57A8-DC43-B8CD-679A497983F5}" type="sibTrans" cxnId="{F4E87D60-0558-DD4F-928D-EB2B5E3BA387}">
      <dgm:prSet/>
      <dgm:spPr/>
      <dgm:t>
        <a:bodyPr/>
        <a:lstStyle/>
        <a:p>
          <a:endParaRPr lang="en-US"/>
        </a:p>
      </dgm:t>
    </dgm:pt>
    <dgm:pt modelId="{4E07FE6E-32C1-5F41-B9CE-18FE17EE28C0}" type="pres">
      <dgm:prSet presAssocID="{5057F0CE-D06C-684E-8D6B-5395EBC1AA9C}" presName="Name0" presStyleCnt="0">
        <dgm:presLayoutVars>
          <dgm:dir/>
          <dgm:animLvl val="lvl"/>
          <dgm:resizeHandles val="exact"/>
        </dgm:presLayoutVars>
      </dgm:prSet>
      <dgm:spPr/>
    </dgm:pt>
    <dgm:pt modelId="{26DAC4D1-CD08-5B43-9A70-21F60A1F9964}" type="pres">
      <dgm:prSet presAssocID="{F4F27D4A-97C1-2346-A2CD-C30640F506B0}" presName="linNode" presStyleCnt="0"/>
      <dgm:spPr/>
    </dgm:pt>
    <dgm:pt modelId="{10549635-6592-AC41-B26C-3C164F01E9A0}" type="pres">
      <dgm:prSet presAssocID="{F4F27D4A-97C1-2346-A2CD-C30640F506B0}" presName="parentText" presStyleLbl="node1" presStyleIdx="0" presStyleCnt="3" custScaleX="76634">
        <dgm:presLayoutVars>
          <dgm:chMax val="1"/>
          <dgm:bulletEnabled val="1"/>
        </dgm:presLayoutVars>
      </dgm:prSet>
      <dgm:spPr/>
    </dgm:pt>
    <dgm:pt modelId="{2E7EC618-FF11-E940-A49F-3C7FB292CD99}" type="pres">
      <dgm:prSet presAssocID="{F4F27D4A-97C1-2346-A2CD-C30640F506B0}" presName="descendantText" presStyleLbl="alignAccFollowNode1" presStyleIdx="0" presStyleCnt="3">
        <dgm:presLayoutVars>
          <dgm:bulletEnabled val="1"/>
        </dgm:presLayoutVars>
      </dgm:prSet>
      <dgm:spPr/>
    </dgm:pt>
    <dgm:pt modelId="{8BE6833B-C87D-2741-9DCA-4669B3DD11A3}" type="pres">
      <dgm:prSet presAssocID="{57DAC083-4E80-E84B-A902-3DB91503DC24}" presName="sp" presStyleCnt="0"/>
      <dgm:spPr/>
    </dgm:pt>
    <dgm:pt modelId="{3E63B88D-4556-3E40-9A42-DA73358911B9}" type="pres">
      <dgm:prSet presAssocID="{961173B2-CD06-0E4A-9957-142FE495029A}" presName="linNode" presStyleCnt="0"/>
      <dgm:spPr/>
    </dgm:pt>
    <dgm:pt modelId="{A2FD7DB0-BB60-524B-840F-F9F3C9242C44}" type="pres">
      <dgm:prSet presAssocID="{961173B2-CD06-0E4A-9957-142FE495029A}" presName="parentText" presStyleLbl="node1" presStyleIdx="1" presStyleCnt="3" custScaleX="76634">
        <dgm:presLayoutVars>
          <dgm:chMax val="1"/>
          <dgm:bulletEnabled val="1"/>
        </dgm:presLayoutVars>
      </dgm:prSet>
      <dgm:spPr/>
    </dgm:pt>
    <dgm:pt modelId="{2D3F1849-1905-0F4E-A057-11EF59BFDF9A}" type="pres">
      <dgm:prSet presAssocID="{961173B2-CD06-0E4A-9957-142FE495029A}" presName="descendantText" presStyleLbl="alignAccFollowNode1" presStyleIdx="1" presStyleCnt="3" custScaleY="124104">
        <dgm:presLayoutVars>
          <dgm:bulletEnabled val="1"/>
        </dgm:presLayoutVars>
      </dgm:prSet>
      <dgm:spPr/>
    </dgm:pt>
    <dgm:pt modelId="{FD90AE89-7835-6749-988C-F10F988401D2}" type="pres">
      <dgm:prSet presAssocID="{A98B5FA7-038B-B347-AC7D-D35D8756A55C}" presName="sp" presStyleCnt="0"/>
      <dgm:spPr/>
    </dgm:pt>
    <dgm:pt modelId="{3C210B84-6495-CD48-8754-AE95EE0458B1}" type="pres">
      <dgm:prSet presAssocID="{D1B5FE02-2640-6142-9F08-F3225084A0E3}" presName="linNode" presStyleCnt="0"/>
      <dgm:spPr/>
    </dgm:pt>
    <dgm:pt modelId="{FACD58FD-972B-234C-A45E-61FD629F038F}" type="pres">
      <dgm:prSet presAssocID="{D1B5FE02-2640-6142-9F08-F3225084A0E3}" presName="parentText" presStyleLbl="node1" presStyleIdx="2" presStyleCnt="3" custScaleX="78394" custScaleY="120712" custLinFactNeighborX="114" custLinFactNeighborY="10349">
        <dgm:presLayoutVars>
          <dgm:chMax val="1"/>
          <dgm:bulletEnabled val="1"/>
        </dgm:presLayoutVars>
      </dgm:prSet>
      <dgm:spPr/>
    </dgm:pt>
    <dgm:pt modelId="{119E5FD1-DB86-B449-9391-C9882301E59C}" type="pres">
      <dgm:prSet presAssocID="{D1B5FE02-2640-6142-9F08-F3225084A0E3}" presName="descendantText" presStyleLbl="alignAccFollowNode1" presStyleIdx="2" presStyleCnt="3" custScaleY="128324">
        <dgm:presLayoutVars>
          <dgm:bulletEnabled val="1"/>
        </dgm:presLayoutVars>
      </dgm:prSet>
      <dgm:spPr/>
    </dgm:pt>
  </dgm:ptLst>
  <dgm:cxnLst>
    <dgm:cxn modelId="{30B45710-7D74-3C48-90CE-99867A74B684}" type="presOf" srcId="{91CE48D9-27F2-E943-AC6C-5C38AE6876AF}" destId="{119E5FD1-DB86-B449-9391-C9882301E59C}" srcOrd="0" destOrd="1" presId="urn:microsoft.com/office/officeart/2005/8/layout/vList5"/>
    <dgm:cxn modelId="{A6D3FF1E-170F-3843-8727-AD88F939F9EF}" srcId="{F4F27D4A-97C1-2346-A2CD-C30640F506B0}" destId="{86072C13-081A-F246-AC8F-B77717CD63A1}" srcOrd="0" destOrd="0" parTransId="{1DD4614A-7153-404A-8F76-C203312E36B4}" sibTransId="{1A6B3CEC-13B1-1E48-83CC-633AB9F51ACE}"/>
    <dgm:cxn modelId="{86F03022-3717-B840-930B-20364AC1E537}" srcId="{D1B5FE02-2640-6142-9F08-F3225084A0E3}" destId="{B5E28906-2878-1549-8E4B-32420469DF5A}" srcOrd="0" destOrd="0" parTransId="{ACF79EB4-C074-DC4C-85A9-BE9D14135A83}" sibTransId="{59CD5811-F222-FB40-BB46-2D1EB39262E1}"/>
    <dgm:cxn modelId="{FB514727-4562-8E42-96E4-00BDEE74021E}" type="presOf" srcId="{86072C13-081A-F246-AC8F-B77717CD63A1}" destId="{2E7EC618-FF11-E940-A49F-3C7FB292CD99}" srcOrd="0" destOrd="0" presId="urn:microsoft.com/office/officeart/2005/8/layout/vList5"/>
    <dgm:cxn modelId="{4AC72729-1F74-D24E-8E00-445EDBB6634A}" type="presOf" srcId="{961173B2-CD06-0E4A-9957-142FE495029A}" destId="{A2FD7DB0-BB60-524B-840F-F9F3C9242C44}" srcOrd="0" destOrd="0" presId="urn:microsoft.com/office/officeart/2005/8/layout/vList5"/>
    <dgm:cxn modelId="{6C95262F-1B90-0A4D-A92E-17AA17C31984}" type="presOf" srcId="{F4F91630-B68C-C04A-A91F-14330908DE49}" destId="{2D3F1849-1905-0F4E-A057-11EF59BFDF9A}" srcOrd="0" destOrd="1" presId="urn:microsoft.com/office/officeart/2005/8/layout/vList5"/>
    <dgm:cxn modelId="{498B1B45-DF7C-2842-A3C6-F6776248F2EF}" srcId="{5057F0CE-D06C-684E-8D6B-5395EBC1AA9C}" destId="{D1B5FE02-2640-6142-9F08-F3225084A0E3}" srcOrd="2" destOrd="0" parTransId="{58829255-18F4-0540-8E6E-8D3E5BEB1E59}" sibTransId="{8F0FF0A7-BE70-AD43-B2DE-E1E73AD7B99A}"/>
    <dgm:cxn modelId="{3A57C957-1671-394E-BA5E-1C1387AB26A6}" type="presOf" srcId="{845F3332-B78D-184A-8383-0E280177D73E}" destId="{2E7EC618-FF11-E940-A49F-3C7FB292CD99}" srcOrd="0" destOrd="1" presId="urn:microsoft.com/office/officeart/2005/8/layout/vList5"/>
    <dgm:cxn modelId="{F4E87D60-0558-DD4F-928D-EB2B5E3BA387}" srcId="{D1B5FE02-2640-6142-9F08-F3225084A0E3}" destId="{91CE48D9-27F2-E943-AC6C-5C38AE6876AF}" srcOrd="1" destOrd="0" parTransId="{62571DE5-CC45-2B42-B16D-4A8C2E485083}" sibTransId="{704E9DE1-57A8-DC43-B8CD-679A497983F5}"/>
    <dgm:cxn modelId="{1A4ABA7D-5BE5-8E4F-BC54-7383F96591A4}" type="presOf" srcId="{D1B5FE02-2640-6142-9F08-F3225084A0E3}" destId="{FACD58FD-972B-234C-A45E-61FD629F038F}" srcOrd="0" destOrd="0" presId="urn:microsoft.com/office/officeart/2005/8/layout/vList5"/>
    <dgm:cxn modelId="{F06CD68A-06EF-A746-BDC7-B6F71D3F6717}" type="presOf" srcId="{E36DF93A-0048-7C45-A529-C93BB9C295D1}" destId="{2D3F1849-1905-0F4E-A057-11EF59BFDF9A}" srcOrd="0" destOrd="0" presId="urn:microsoft.com/office/officeart/2005/8/layout/vList5"/>
    <dgm:cxn modelId="{F938248F-5BBE-ED43-8619-DCA2EE3F97F6}" type="presOf" srcId="{B5E28906-2878-1549-8E4B-32420469DF5A}" destId="{119E5FD1-DB86-B449-9391-C9882301E59C}" srcOrd="0" destOrd="0" presId="urn:microsoft.com/office/officeart/2005/8/layout/vList5"/>
    <dgm:cxn modelId="{DC80C4A3-7186-3B4D-9287-8D6A45DAAAEF}" srcId="{961173B2-CD06-0E4A-9957-142FE495029A}" destId="{F4F91630-B68C-C04A-A91F-14330908DE49}" srcOrd="1" destOrd="0" parTransId="{CCE41EBA-2349-1746-B636-13DFF02EEC2D}" sibTransId="{9159E518-F546-7346-86A7-1E668C88EB22}"/>
    <dgm:cxn modelId="{790EFEA3-5AC2-8F48-B773-DC8A80D06B6F}" srcId="{F4F27D4A-97C1-2346-A2CD-C30640F506B0}" destId="{845F3332-B78D-184A-8383-0E280177D73E}" srcOrd="1" destOrd="0" parTransId="{DAC0A79C-D1A2-3048-9605-762F76B81162}" sibTransId="{69D89561-4A70-9B47-96A0-C4D752EE31A3}"/>
    <dgm:cxn modelId="{E8FCA8A5-7136-E84B-BB68-56EACF13C090}" srcId="{5057F0CE-D06C-684E-8D6B-5395EBC1AA9C}" destId="{F4F27D4A-97C1-2346-A2CD-C30640F506B0}" srcOrd="0" destOrd="0" parTransId="{FB2EA01B-EB62-8740-899A-CD63500B46CA}" sibTransId="{57DAC083-4E80-E84B-A902-3DB91503DC24}"/>
    <dgm:cxn modelId="{BC0342B1-6806-0146-9F19-A376B58880B6}" srcId="{5057F0CE-D06C-684E-8D6B-5395EBC1AA9C}" destId="{961173B2-CD06-0E4A-9957-142FE495029A}" srcOrd="1" destOrd="0" parTransId="{0A6284BA-90AA-2A48-B815-FA240321EFD8}" sibTransId="{A98B5FA7-038B-B347-AC7D-D35D8756A55C}"/>
    <dgm:cxn modelId="{F56FFDCB-F13A-DE41-BFE2-2642A83441F6}" srcId="{961173B2-CD06-0E4A-9957-142FE495029A}" destId="{E36DF93A-0048-7C45-A529-C93BB9C295D1}" srcOrd="0" destOrd="0" parTransId="{0A1C7899-2D41-E54D-AF4F-48B9FBBB9E00}" sibTransId="{947C2D11-71F8-4845-A3E4-3B207ED404F6}"/>
    <dgm:cxn modelId="{0A4812CE-7B20-694A-83E2-11D1C872FE1A}" type="presOf" srcId="{F4F27D4A-97C1-2346-A2CD-C30640F506B0}" destId="{10549635-6592-AC41-B26C-3C164F01E9A0}" srcOrd="0" destOrd="0" presId="urn:microsoft.com/office/officeart/2005/8/layout/vList5"/>
    <dgm:cxn modelId="{9CD4F8EB-B33E-CB47-BAA3-474C8671CED1}" type="presOf" srcId="{5057F0CE-D06C-684E-8D6B-5395EBC1AA9C}" destId="{4E07FE6E-32C1-5F41-B9CE-18FE17EE28C0}" srcOrd="0" destOrd="0" presId="urn:microsoft.com/office/officeart/2005/8/layout/vList5"/>
    <dgm:cxn modelId="{45DC5257-9D30-4242-A5D8-CC71A9E25746}" type="presParOf" srcId="{4E07FE6E-32C1-5F41-B9CE-18FE17EE28C0}" destId="{26DAC4D1-CD08-5B43-9A70-21F60A1F9964}" srcOrd="0" destOrd="0" presId="urn:microsoft.com/office/officeart/2005/8/layout/vList5"/>
    <dgm:cxn modelId="{A9818FE8-3CC0-914B-8F3C-C651CE9BEA39}" type="presParOf" srcId="{26DAC4D1-CD08-5B43-9A70-21F60A1F9964}" destId="{10549635-6592-AC41-B26C-3C164F01E9A0}" srcOrd="0" destOrd="0" presId="urn:microsoft.com/office/officeart/2005/8/layout/vList5"/>
    <dgm:cxn modelId="{1E3778DF-ADB7-4E46-B673-262144C70E4D}" type="presParOf" srcId="{26DAC4D1-CD08-5B43-9A70-21F60A1F9964}" destId="{2E7EC618-FF11-E940-A49F-3C7FB292CD99}" srcOrd="1" destOrd="0" presId="urn:microsoft.com/office/officeart/2005/8/layout/vList5"/>
    <dgm:cxn modelId="{C9F466E5-D71F-AA4D-8C72-DAEFDA4D5BD9}" type="presParOf" srcId="{4E07FE6E-32C1-5F41-B9CE-18FE17EE28C0}" destId="{8BE6833B-C87D-2741-9DCA-4669B3DD11A3}" srcOrd="1" destOrd="0" presId="urn:microsoft.com/office/officeart/2005/8/layout/vList5"/>
    <dgm:cxn modelId="{1D4CAB45-A604-D34F-B6C3-E1E4C9770A99}" type="presParOf" srcId="{4E07FE6E-32C1-5F41-B9CE-18FE17EE28C0}" destId="{3E63B88D-4556-3E40-9A42-DA73358911B9}" srcOrd="2" destOrd="0" presId="urn:microsoft.com/office/officeart/2005/8/layout/vList5"/>
    <dgm:cxn modelId="{12A15516-B537-BA44-979E-8241D938ECC4}" type="presParOf" srcId="{3E63B88D-4556-3E40-9A42-DA73358911B9}" destId="{A2FD7DB0-BB60-524B-840F-F9F3C9242C44}" srcOrd="0" destOrd="0" presId="urn:microsoft.com/office/officeart/2005/8/layout/vList5"/>
    <dgm:cxn modelId="{B8A32F24-06EC-2649-BCA7-D21553A07724}" type="presParOf" srcId="{3E63B88D-4556-3E40-9A42-DA73358911B9}" destId="{2D3F1849-1905-0F4E-A057-11EF59BFDF9A}" srcOrd="1" destOrd="0" presId="urn:microsoft.com/office/officeart/2005/8/layout/vList5"/>
    <dgm:cxn modelId="{8E47F8ED-A121-FA4A-9A54-E77010D06CBD}" type="presParOf" srcId="{4E07FE6E-32C1-5F41-B9CE-18FE17EE28C0}" destId="{FD90AE89-7835-6749-988C-F10F988401D2}" srcOrd="3" destOrd="0" presId="urn:microsoft.com/office/officeart/2005/8/layout/vList5"/>
    <dgm:cxn modelId="{AA2DF301-4EF8-404C-873E-2E198D1725E8}" type="presParOf" srcId="{4E07FE6E-32C1-5F41-B9CE-18FE17EE28C0}" destId="{3C210B84-6495-CD48-8754-AE95EE0458B1}" srcOrd="4" destOrd="0" presId="urn:microsoft.com/office/officeart/2005/8/layout/vList5"/>
    <dgm:cxn modelId="{51071D7B-040C-294E-9D1B-DB487DC2A9A7}" type="presParOf" srcId="{3C210B84-6495-CD48-8754-AE95EE0458B1}" destId="{FACD58FD-972B-234C-A45E-61FD629F038F}" srcOrd="0" destOrd="0" presId="urn:microsoft.com/office/officeart/2005/8/layout/vList5"/>
    <dgm:cxn modelId="{A0BC5ADE-BA30-274E-AA07-31F4EFD7BB94}" type="presParOf" srcId="{3C210B84-6495-CD48-8754-AE95EE0458B1}" destId="{119E5FD1-DB86-B449-9391-C9882301E5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7F0CE-D06C-684E-8D6B-5395EBC1AA9C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27D4A-97C1-2346-A2CD-C30640F506B0}">
      <dgm:prSet phldrT="[Text]"/>
      <dgm:spPr>
        <a:solidFill>
          <a:srgbClr val="19002E"/>
        </a:solidFill>
      </dgm:spPr>
      <dgm:t>
        <a:bodyPr/>
        <a:lstStyle/>
        <a:p>
          <a:r>
            <a:rPr lang="zh-CN" altLang="en-US" b="1" i="1" dirty="0">
              <a:latin typeface="Avenir Next Condensed" panose="020B0506020202020204" pitchFamily="34" charset="0"/>
            </a:rPr>
            <a:t>稳定</a:t>
          </a:r>
          <a:endParaRPr lang="en-US" b="1" i="1" dirty="0">
            <a:latin typeface="Avenir Next Condensed" panose="020B0506020202020204" pitchFamily="34" charset="0"/>
          </a:endParaRPr>
        </a:p>
      </dgm:t>
    </dgm:pt>
    <dgm:pt modelId="{FB2EA01B-EB62-8740-899A-CD63500B46CA}" type="parTrans" cxnId="{E8FCA8A5-7136-E84B-BB68-56EACF13C090}">
      <dgm:prSet/>
      <dgm:spPr/>
      <dgm:t>
        <a:bodyPr/>
        <a:lstStyle/>
        <a:p>
          <a:endParaRPr lang="en-US"/>
        </a:p>
      </dgm:t>
    </dgm:pt>
    <dgm:pt modelId="{57DAC083-4E80-E84B-A902-3DB91503DC24}" type="sibTrans" cxnId="{E8FCA8A5-7136-E84B-BB68-56EACF13C090}">
      <dgm:prSet/>
      <dgm:spPr/>
      <dgm:t>
        <a:bodyPr/>
        <a:lstStyle/>
        <a:p>
          <a:endParaRPr lang="en-US"/>
        </a:p>
      </dgm:t>
    </dgm:pt>
    <dgm:pt modelId="{86072C13-081A-F246-AC8F-B77717CD63A1}">
      <dgm:prSet phldrT="[Text]" custT="1"/>
      <dgm:spPr>
        <a:ln>
          <a:solidFill>
            <a:srgbClr val="9E9E9E">
              <a:alpha val="90000"/>
            </a:srgbClr>
          </a:solidFill>
        </a:ln>
      </dgm:spPr>
      <dgm:t>
        <a:bodyPr/>
        <a:lstStyle/>
        <a:p>
          <a:pPr>
            <a:buClr>
              <a:srgbClr val="666666"/>
            </a:buClr>
            <a:buSzPts val="1400"/>
            <a:buFont typeface="Roboto Condensed"/>
            <a:buChar char="●"/>
          </a:pPr>
          <a:r>
            <a:rPr lang="zh-TW" altLang="en-US" sz="2200" dirty="0">
              <a:solidFill>
                <a:srgbClr val="19002E"/>
              </a:solidFill>
              <a:latin typeface="宋体"/>
              <a:ea typeface="宋体"/>
              <a:cs typeface="宋体"/>
              <a:sym typeface="Roboto Condensed"/>
            </a:rPr>
            <a:t>腿部不易受到突然移动。</a:t>
          </a:r>
          <a:endParaRPr lang="en-US" sz="2200" dirty="0">
            <a:solidFill>
              <a:srgbClr val="19002E"/>
            </a:solidFill>
            <a:latin typeface="宋体"/>
            <a:ea typeface="宋体"/>
            <a:cs typeface="宋体"/>
          </a:endParaRPr>
        </a:p>
      </dgm:t>
    </dgm:pt>
    <dgm:pt modelId="{1DD4614A-7153-404A-8F76-C203312E36B4}" type="parTrans" cxnId="{A6D3FF1E-170F-3843-8727-AD88F939F9EF}">
      <dgm:prSet/>
      <dgm:spPr/>
      <dgm:t>
        <a:bodyPr/>
        <a:lstStyle/>
        <a:p>
          <a:endParaRPr lang="en-US"/>
        </a:p>
      </dgm:t>
    </dgm:pt>
    <dgm:pt modelId="{1A6B3CEC-13B1-1E48-83CC-633AB9F51ACE}" type="sibTrans" cxnId="{A6D3FF1E-170F-3843-8727-AD88F939F9EF}">
      <dgm:prSet/>
      <dgm:spPr/>
      <dgm:t>
        <a:bodyPr/>
        <a:lstStyle/>
        <a:p>
          <a:endParaRPr lang="en-US"/>
        </a:p>
      </dgm:t>
    </dgm:pt>
    <dgm:pt modelId="{961173B2-CD06-0E4A-9957-142FE495029A}">
      <dgm:prSet phldrT="[Text]"/>
      <dgm:spPr>
        <a:solidFill>
          <a:srgbClr val="9E9E9E"/>
        </a:solidFill>
      </dgm:spPr>
      <dgm:t>
        <a:bodyPr/>
        <a:lstStyle/>
        <a:p>
          <a:r>
            <a:rPr lang="zh-CN" altLang="en-US" b="1" i="1" dirty="0">
              <a:latin typeface="Avenir Next Condensed" panose="020B0506020202020204" pitchFamily="34" charset="0"/>
            </a:rPr>
            <a:t>可调整</a:t>
          </a:r>
          <a:endParaRPr lang="en-US" b="1" i="1" dirty="0">
            <a:latin typeface="Avenir Next Condensed" panose="020B0506020202020204" pitchFamily="34" charset="0"/>
          </a:endParaRPr>
        </a:p>
      </dgm:t>
    </dgm:pt>
    <dgm:pt modelId="{0A6284BA-90AA-2A48-B815-FA240321EFD8}" type="parTrans" cxnId="{BC0342B1-6806-0146-9F19-A376B58880B6}">
      <dgm:prSet/>
      <dgm:spPr/>
      <dgm:t>
        <a:bodyPr/>
        <a:lstStyle/>
        <a:p>
          <a:endParaRPr lang="en-US"/>
        </a:p>
      </dgm:t>
    </dgm:pt>
    <dgm:pt modelId="{A98B5FA7-038B-B347-AC7D-D35D8756A55C}" type="sibTrans" cxnId="{BC0342B1-6806-0146-9F19-A376B58880B6}">
      <dgm:prSet/>
      <dgm:spPr/>
      <dgm:t>
        <a:bodyPr/>
        <a:lstStyle/>
        <a:p>
          <a:endParaRPr lang="en-US"/>
        </a:p>
      </dgm:t>
    </dgm:pt>
    <dgm:pt modelId="{E36DF93A-0048-7C45-A529-C93BB9C295D1}">
      <dgm:prSet phldrT="[Text]" custT="1"/>
      <dgm:spPr>
        <a:ln>
          <a:solidFill>
            <a:srgbClr val="9E9E9E">
              <a:alpha val="90000"/>
            </a:srgbClr>
          </a:solidFill>
        </a:ln>
      </dgm:spPr>
      <dgm:t>
        <a:bodyPr/>
        <a:lstStyle/>
        <a:p>
          <a:pPr>
            <a:buClr>
              <a:srgbClr val="666666"/>
            </a:buClr>
            <a:buSzPts val="1400"/>
            <a:buFont typeface="Roboto Condensed"/>
            <a:buChar char="●"/>
          </a:pPr>
          <a:r>
            <a:rPr lang="zh-CN" altLang="en-US" sz="2200" dirty="0">
              <a:solidFill>
                <a:srgbClr val="19002E"/>
              </a:solidFill>
              <a:latin typeface="Lato" panose="020F0502020204030203" pitchFamily="34" charset="77"/>
            </a:rPr>
            <a:t>高度与厚度可调整</a:t>
          </a:r>
          <a:r>
            <a:rPr lang="zh-CN" altLang="en-CA" sz="2200" dirty="0">
              <a:solidFill>
                <a:srgbClr val="19002E"/>
              </a:solidFill>
              <a:latin typeface="Lato" panose="020F0502020204030203" pitchFamily="34" charset="77"/>
            </a:rPr>
            <a:t>至</a:t>
          </a:r>
          <a:r>
            <a:rPr lang="zh-CN" altLang="en-US" sz="2200" dirty="0">
              <a:solidFill>
                <a:srgbClr val="19002E"/>
              </a:solidFill>
              <a:latin typeface="Lato" panose="020F0502020204030203" pitchFamily="34" charset="77"/>
            </a:rPr>
            <a:t>病人的偏好。</a:t>
          </a:r>
          <a:endParaRPr lang="en-US" sz="2200" dirty="0">
            <a:solidFill>
              <a:srgbClr val="19002E"/>
            </a:solidFill>
            <a:latin typeface="Lato" panose="020F0502020204030203" pitchFamily="34" charset="77"/>
          </a:endParaRPr>
        </a:p>
      </dgm:t>
    </dgm:pt>
    <dgm:pt modelId="{0A1C7899-2D41-E54D-AF4F-48B9FBBB9E00}" type="parTrans" cxnId="{F56FFDCB-F13A-DE41-BFE2-2642A83441F6}">
      <dgm:prSet/>
      <dgm:spPr/>
      <dgm:t>
        <a:bodyPr/>
        <a:lstStyle/>
        <a:p>
          <a:endParaRPr lang="en-US"/>
        </a:p>
      </dgm:t>
    </dgm:pt>
    <dgm:pt modelId="{947C2D11-71F8-4845-A3E4-3B207ED404F6}" type="sibTrans" cxnId="{F56FFDCB-F13A-DE41-BFE2-2642A83441F6}">
      <dgm:prSet/>
      <dgm:spPr/>
      <dgm:t>
        <a:bodyPr/>
        <a:lstStyle/>
        <a:p>
          <a:endParaRPr lang="en-US"/>
        </a:p>
      </dgm:t>
    </dgm:pt>
    <dgm:pt modelId="{D1B5FE02-2640-6142-9F08-F3225084A0E3}">
      <dgm:prSet phldrT="[Text]"/>
      <dgm:spPr>
        <a:solidFill>
          <a:srgbClr val="0070C0"/>
        </a:solidFill>
      </dgm:spPr>
      <dgm:t>
        <a:bodyPr/>
        <a:lstStyle/>
        <a:p>
          <a:r>
            <a:rPr lang="zh-CN" altLang="en-US" b="1" i="1" dirty="0">
              <a:latin typeface="Avenir Next Condensed" panose="020B0506020202020204" pitchFamily="34" charset="0"/>
            </a:rPr>
            <a:t>便于携带</a:t>
          </a:r>
          <a:endParaRPr lang="en-US" b="1" i="1" dirty="0">
            <a:latin typeface="Avenir Next Condensed" panose="020B0506020202020204" pitchFamily="34" charset="0"/>
          </a:endParaRPr>
        </a:p>
      </dgm:t>
    </dgm:pt>
    <dgm:pt modelId="{58829255-18F4-0540-8E6E-8D3E5BEB1E59}" type="parTrans" cxnId="{498B1B45-DF7C-2842-A3C6-F6776248F2EF}">
      <dgm:prSet/>
      <dgm:spPr/>
      <dgm:t>
        <a:bodyPr/>
        <a:lstStyle/>
        <a:p>
          <a:endParaRPr lang="en-US"/>
        </a:p>
      </dgm:t>
    </dgm:pt>
    <dgm:pt modelId="{8F0FF0A7-BE70-AD43-B2DE-E1E73AD7B99A}" type="sibTrans" cxnId="{498B1B45-DF7C-2842-A3C6-F6776248F2EF}">
      <dgm:prSet/>
      <dgm:spPr/>
      <dgm:t>
        <a:bodyPr/>
        <a:lstStyle/>
        <a:p>
          <a:endParaRPr lang="en-US"/>
        </a:p>
      </dgm:t>
    </dgm:pt>
    <dgm:pt modelId="{B5E28906-2878-1549-8E4B-32420469DF5A}">
      <dgm:prSet phldrT="[Text]" custT="1"/>
      <dgm:spPr>
        <a:ln>
          <a:solidFill>
            <a:srgbClr val="9E9E9E">
              <a:alpha val="90000"/>
            </a:srgbClr>
          </a:solidFill>
        </a:ln>
      </dgm:spPr>
      <dgm:t>
        <a:bodyPr/>
        <a:lstStyle/>
        <a:p>
          <a:pPr>
            <a:buClr>
              <a:srgbClr val="666666"/>
            </a:buClr>
            <a:buSzPts val="1400"/>
            <a:buFont typeface="Roboto Condensed"/>
            <a:buChar char="●"/>
          </a:pPr>
          <a:r>
            <a:rPr lang="zh-CN" altLang="en-US" sz="2200" dirty="0">
              <a:solidFill>
                <a:srgbClr val="19002E"/>
              </a:solidFill>
              <a:latin typeface="宋体"/>
              <a:ea typeface="宋体"/>
              <a:cs typeface="宋体"/>
            </a:rPr>
            <a:t>可</a:t>
          </a:r>
          <a:r>
            <a:rPr lang="zh-CN" altLang="en-CA" sz="2200" dirty="0">
              <a:solidFill>
                <a:srgbClr val="19002E"/>
              </a:solidFill>
              <a:latin typeface="宋体"/>
              <a:ea typeface="宋体"/>
              <a:cs typeface="宋体"/>
            </a:rPr>
            <a:t>储存于小</a:t>
          </a:r>
          <a:r>
            <a:rPr lang="zh-CN" altLang="en-US" sz="2200" dirty="0">
              <a:solidFill>
                <a:srgbClr val="19002E"/>
              </a:solidFill>
              <a:latin typeface="宋体"/>
              <a:ea typeface="宋体"/>
              <a:cs typeface="宋体"/>
            </a:rPr>
            <a:t>包</a:t>
          </a:r>
          <a:r>
            <a:rPr lang="zh-CN" altLang="en-CA" sz="2200" dirty="0">
              <a:solidFill>
                <a:srgbClr val="19002E"/>
              </a:solidFill>
              <a:latin typeface="宋体"/>
              <a:ea typeface="宋体"/>
              <a:cs typeface="宋体"/>
            </a:rPr>
            <a:t>或者背包中。</a:t>
          </a:r>
          <a:endParaRPr lang="en-US" sz="2200" dirty="0">
            <a:solidFill>
              <a:srgbClr val="19002E"/>
            </a:solidFill>
            <a:latin typeface="宋体"/>
            <a:ea typeface="宋体"/>
            <a:cs typeface="宋体"/>
          </a:endParaRPr>
        </a:p>
      </dgm:t>
    </dgm:pt>
    <dgm:pt modelId="{ACF79EB4-C074-DC4C-85A9-BE9D14135A83}" type="parTrans" cxnId="{86F03022-3717-B840-930B-20364AC1E537}">
      <dgm:prSet/>
      <dgm:spPr/>
      <dgm:t>
        <a:bodyPr/>
        <a:lstStyle/>
        <a:p>
          <a:endParaRPr lang="en-US"/>
        </a:p>
      </dgm:t>
    </dgm:pt>
    <dgm:pt modelId="{59CD5811-F222-FB40-BB46-2D1EB39262E1}" type="sibTrans" cxnId="{86F03022-3717-B840-930B-20364AC1E537}">
      <dgm:prSet/>
      <dgm:spPr/>
      <dgm:t>
        <a:bodyPr/>
        <a:lstStyle/>
        <a:p>
          <a:endParaRPr lang="en-US"/>
        </a:p>
      </dgm:t>
    </dgm:pt>
    <dgm:pt modelId="{225209FA-1E61-6647-8CA6-AC012D96F556}">
      <dgm:prSet phldrT="[Text]" custT="1"/>
      <dgm:spPr>
        <a:ln>
          <a:solidFill>
            <a:srgbClr val="9E9E9E">
              <a:alpha val="90000"/>
            </a:srgbClr>
          </a:solidFill>
        </a:ln>
      </dgm:spPr>
      <dgm:t>
        <a:bodyPr/>
        <a:lstStyle/>
        <a:p>
          <a:pPr>
            <a:buClr>
              <a:srgbClr val="666666"/>
            </a:buClr>
            <a:buSzPts val="1400"/>
            <a:buFont typeface="Roboto Condensed"/>
            <a:buChar char="●"/>
          </a:pPr>
          <a:r>
            <a:rPr lang="zh-CN" altLang="en-US" sz="2200" dirty="0">
              <a:solidFill>
                <a:srgbClr val="19002E"/>
              </a:solidFill>
              <a:latin typeface="宋体"/>
              <a:ea typeface="宋体"/>
              <a:cs typeface="宋体"/>
            </a:rPr>
            <a:t>防止腿部翻滚。</a:t>
          </a:r>
          <a:endParaRPr lang="en-US" sz="2200" dirty="0">
            <a:solidFill>
              <a:srgbClr val="19002E"/>
            </a:solidFill>
            <a:latin typeface="宋体"/>
            <a:ea typeface="宋体"/>
            <a:cs typeface="宋体"/>
          </a:endParaRPr>
        </a:p>
      </dgm:t>
    </dgm:pt>
    <dgm:pt modelId="{06CCD679-12C8-A949-911B-2DF34C7BC5C5}" type="parTrans" cxnId="{7FB8A460-FC53-CD4E-957D-6874E735BC53}">
      <dgm:prSet/>
      <dgm:spPr/>
      <dgm:t>
        <a:bodyPr/>
        <a:lstStyle/>
        <a:p>
          <a:endParaRPr lang="en-US"/>
        </a:p>
      </dgm:t>
    </dgm:pt>
    <dgm:pt modelId="{55B93FBC-D30C-5041-9347-A1D20BAFA3F6}" type="sibTrans" cxnId="{7FB8A460-FC53-CD4E-957D-6874E735BC53}">
      <dgm:prSet/>
      <dgm:spPr/>
      <dgm:t>
        <a:bodyPr/>
        <a:lstStyle/>
        <a:p>
          <a:endParaRPr lang="en-US"/>
        </a:p>
      </dgm:t>
    </dgm:pt>
    <dgm:pt modelId="{2E5B7D49-61AA-4E46-B2BE-D51FECC6247D}">
      <dgm:prSet custT="1"/>
      <dgm:spPr>
        <a:ln>
          <a:solidFill>
            <a:srgbClr val="9E9E9E">
              <a:alpha val="90000"/>
            </a:srgbClr>
          </a:solidFill>
        </a:ln>
      </dgm:spPr>
      <dgm:t>
        <a:bodyPr/>
        <a:lstStyle/>
        <a:p>
          <a:pPr>
            <a:buClr>
              <a:srgbClr val="666666"/>
            </a:buClr>
            <a:buSzPts val="1400"/>
            <a:buFont typeface="Roboto Condensed"/>
            <a:buChar char="●"/>
          </a:pPr>
          <a:r>
            <a:rPr lang="zh-TW" altLang="en-US" sz="2200" dirty="0">
              <a:solidFill>
                <a:srgbClr val="19002E"/>
              </a:solidFill>
              <a:latin typeface="宋体"/>
              <a:ea typeface="宋体"/>
              <a:cs typeface="宋体"/>
              <a:sym typeface="Roboto Condensed"/>
            </a:rPr>
            <a:t>不占用诊所或储存空间</a:t>
          </a:r>
          <a:endParaRPr lang="en" sz="2200" dirty="0">
            <a:solidFill>
              <a:srgbClr val="19002E"/>
            </a:solidFill>
            <a:latin typeface="宋体"/>
            <a:ea typeface="宋体"/>
            <a:cs typeface="宋体"/>
            <a:sym typeface="Roboto Condensed"/>
          </a:endParaRPr>
        </a:p>
      </dgm:t>
    </dgm:pt>
    <dgm:pt modelId="{9C8A1917-A7E2-EF42-A35C-3A50DB748754}" type="parTrans" cxnId="{353BC508-9366-534D-B9A1-473426A76BB1}">
      <dgm:prSet/>
      <dgm:spPr/>
      <dgm:t>
        <a:bodyPr/>
        <a:lstStyle/>
        <a:p>
          <a:endParaRPr lang="en-US"/>
        </a:p>
      </dgm:t>
    </dgm:pt>
    <dgm:pt modelId="{FF47443A-5E56-A34B-AEAF-00E3294ACA5C}" type="sibTrans" cxnId="{353BC508-9366-534D-B9A1-473426A76BB1}">
      <dgm:prSet/>
      <dgm:spPr/>
      <dgm:t>
        <a:bodyPr/>
        <a:lstStyle/>
        <a:p>
          <a:endParaRPr lang="en-US"/>
        </a:p>
      </dgm:t>
    </dgm:pt>
    <dgm:pt modelId="{746A139D-C2B1-C543-8CC6-1C71A1C39C75}">
      <dgm:prSet phldrT="[Text]" custT="1"/>
      <dgm:spPr>
        <a:ln>
          <a:solidFill>
            <a:srgbClr val="9E9E9E">
              <a:alpha val="90000"/>
            </a:srgbClr>
          </a:solidFill>
        </a:ln>
      </dgm:spPr>
      <dgm:t>
        <a:bodyPr/>
        <a:lstStyle/>
        <a:p>
          <a:pPr>
            <a:buClr>
              <a:srgbClr val="666666"/>
            </a:buClr>
            <a:buSzPts val="1400"/>
            <a:buFont typeface="Roboto Condensed"/>
            <a:buChar char="●"/>
          </a:pPr>
          <a:r>
            <a:rPr lang="zh-CN" altLang="en-US" sz="2200" dirty="0">
              <a:solidFill>
                <a:srgbClr val="19002E"/>
              </a:solidFill>
              <a:latin typeface="Lato" panose="020F0502020204030203" pitchFamily="34" charset="77"/>
            </a:rPr>
            <a:t>从青少年到职业运动员，不同身高的人都感到舒适。</a:t>
          </a:r>
          <a:endParaRPr lang="en-US" sz="2200" dirty="0">
            <a:solidFill>
              <a:srgbClr val="19002E"/>
            </a:solidFill>
            <a:latin typeface="Lato" panose="020F0502020204030203" pitchFamily="34" charset="77"/>
          </a:endParaRPr>
        </a:p>
      </dgm:t>
    </dgm:pt>
    <dgm:pt modelId="{B81C313D-DE34-D44D-AA2D-88E52B5D3E9F}" type="parTrans" cxnId="{40042AAF-C670-2A47-8C70-3F507848F8D1}">
      <dgm:prSet/>
      <dgm:spPr/>
      <dgm:t>
        <a:bodyPr/>
        <a:lstStyle/>
        <a:p>
          <a:endParaRPr lang="en-US"/>
        </a:p>
      </dgm:t>
    </dgm:pt>
    <dgm:pt modelId="{63FCBF1F-12B8-F047-B091-33A7FB10039A}" type="sibTrans" cxnId="{40042AAF-C670-2A47-8C70-3F507848F8D1}">
      <dgm:prSet/>
      <dgm:spPr/>
      <dgm:t>
        <a:bodyPr/>
        <a:lstStyle/>
        <a:p>
          <a:endParaRPr lang="en-US"/>
        </a:p>
      </dgm:t>
    </dgm:pt>
    <dgm:pt modelId="{4E07FE6E-32C1-5F41-B9CE-18FE17EE28C0}" type="pres">
      <dgm:prSet presAssocID="{5057F0CE-D06C-684E-8D6B-5395EBC1AA9C}" presName="Name0" presStyleCnt="0">
        <dgm:presLayoutVars>
          <dgm:dir/>
          <dgm:animLvl val="lvl"/>
          <dgm:resizeHandles val="exact"/>
        </dgm:presLayoutVars>
      </dgm:prSet>
      <dgm:spPr/>
    </dgm:pt>
    <dgm:pt modelId="{26DAC4D1-CD08-5B43-9A70-21F60A1F9964}" type="pres">
      <dgm:prSet presAssocID="{F4F27D4A-97C1-2346-A2CD-C30640F506B0}" presName="linNode" presStyleCnt="0"/>
      <dgm:spPr/>
    </dgm:pt>
    <dgm:pt modelId="{10549635-6592-AC41-B26C-3C164F01E9A0}" type="pres">
      <dgm:prSet presAssocID="{F4F27D4A-97C1-2346-A2CD-C30640F506B0}" presName="parentText" presStyleLbl="node1" presStyleIdx="0" presStyleCnt="3" custScaleX="73668" custLinFactNeighborY="980">
        <dgm:presLayoutVars>
          <dgm:chMax val="1"/>
          <dgm:bulletEnabled val="1"/>
        </dgm:presLayoutVars>
      </dgm:prSet>
      <dgm:spPr/>
    </dgm:pt>
    <dgm:pt modelId="{2E7EC618-FF11-E940-A49F-3C7FB292CD99}" type="pres">
      <dgm:prSet presAssocID="{F4F27D4A-97C1-2346-A2CD-C30640F506B0}" presName="descendantText" presStyleLbl="alignAccFollowNode1" presStyleIdx="0" presStyleCnt="3" custScaleX="120660" custScaleY="118173">
        <dgm:presLayoutVars>
          <dgm:bulletEnabled val="1"/>
        </dgm:presLayoutVars>
      </dgm:prSet>
      <dgm:spPr/>
    </dgm:pt>
    <dgm:pt modelId="{8BE6833B-C87D-2741-9DCA-4669B3DD11A3}" type="pres">
      <dgm:prSet presAssocID="{57DAC083-4E80-E84B-A902-3DB91503DC24}" presName="sp" presStyleCnt="0"/>
      <dgm:spPr/>
    </dgm:pt>
    <dgm:pt modelId="{3E63B88D-4556-3E40-9A42-DA73358911B9}" type="pres">
      <dgm:prSet presAssocID="{961173B2-CD06-0E4A-9957-142FE495029A}" presName="linNode" presStyleCnt="0"/>
      <dgm:spPr/>
    </dgm:pt>
    <dgm:pt modelId="{A2FD7DB0-BB60-524B-840F-F9F3C9242C44}" type="pres">
      <dgm:prSet presAssocID="{961173B2-CD06-0E4A-9957-142FE495029A}" presName="parentText" presStyleLbl="node1" presStyleIdx="1" presStyleCnt="3" custScaleX="75447">
        <dgm:presLayoutVars>
          <dgm:chMax val="1"/>
          <dgm:bulletEnabled val="1"/>
        </dgm:presLayoutVars>
      </dgm:prSet>
      <dgm:spPr/>
    </dgm:pt>
    <dgm:pt modelId="{2D3F1849-1905-0F4E-A057-11EF59BFDF9A}" type="pres">
      <dgm:prSet presAssocID="{961173B2-CD06-0E4A-9957-142FE495029A}" presName="descendantText" presStyleLbl="alignAccFollowNode1" presStyleIdx="1" presStyleCnt="3" custScaleX="125266" custScaleY="138538">
        <dgm:presLayoutVars>
          <dgm:bulletEnabled val="1"/>
        </dgm:presLayoutVars>
      </dgm:prSet>
      <dgm:spPr/>
    </dgm:pt>
    <dgm:pt modelId="{FD90AE89-7835-6749-988C-F10F988401D2}" type="pres">
      <dgm:prSet presAssocID="{A98B5FA7-038B-B347-AC7D-D35D8756A55C}" presName="sp" presStyleCnt="0"/>
      <dgm:spPr/>
    </dgm:pt>
    <dgm:pt modelId="{3C210B84-6495-CD48-8754-AE95EE0458B1}" type="pres">
      <dgm:prSet presAssocID="{D1B5FE02-2640-6142-9F08-F3225084A0E3}" presName="linNode" presStyleCnt="0"/>
      <dgm:spPr/>
    </dgm:pt>
    <dgm:pt modelId="{FACD58FD-972B-234C-A45E-61FD629F038F}" type="pres">
      <dgm:prSet presAssocID="{D1B5FE02-2640-6142-9F08-F3225084A0E3}" presName="parentText" presStyleLbl="node1" presStyleIdx="2" presStyleCnt="3" custScaleX="70909">
        <dgm:presLayoutVars>
          <dgm:chMax val="1"/>
          <dgm:bulletEnabled val="1"/>
        </dgm:presLayoutVars>
      </dgm:prSet>
      <dgm:spPr/>
    </dgm:pt>
    <dgm:pt modelId="{119E5FD1-DB86-B449-9391-C9882301E59C}" type="pres">
      <dgm:prSet presAssocID="{D1B5FE02-2640-6142-9F08-F3225084A0E3}" presName="descendantText" presStyleLbl="alignAccFollowNode1" presStyleIdx="2" presStyleCnt="3" custScaleX="115989" custScaleY="116447">
        <dgm:presLayoutVars>
          <dgm:bulletEnabled val="1"/>
        </dgm:presLayoutVars>
      </dgm:prSet>
      <dgm:spPr/>
    </dgm:pt>
  </dgm:ptLst>
  <dgm:cxnLst>
    <dgm:cxn modelId="{353BC508-9366-534D-B9A1-473426A76BB1}" srcId="{D1B5FE02-2640-6142-9F08-F3225084A0E3}" destId="{2E5B7D49-61AA-4E46-B2BE-D51FECC6247D}" srcOrd="1" destOrd="0" parTransId="{9C8A1917-A7E2-EF42-A35C-3A50DB748754}" sibTransId="{FF47443A-5E56-A34B-AEAF-00E3294ACA5C}"/>
    <dgm:cxn modelId="{A6D3FF1E-170F-3843-8727-AD88F939F9EF}" srcId="{F4F27D4A-97C1-2346-A2CD-C30640F506B0}" destId="{86072C13-081A-F246-AC8F-B77717CD63A1}" srcOrd="0" destOrd="0" parTransId="{1DD4614A-7153-404A-8F76-C203312E36B4}" sibTransId="{1A6B3CEC-13B1-1E48-83CC-633AB9F51ACE}"/>
    <dgm:cxn modelId="{86F03022-3717-B840-930B-20364AC1E537}" srcId="{D1B5FE02-2640-6142-9F08-F3225084A0E3}" destId="{B5E28906-2878-1549-8E4B-32420469DF5A}" srcOrd="0" destOrd="0" parTransId="{ACF79EB4-C074-DC4C-85A9-BE9D14135A83}" sibTransId="{59CD5811-F222-FB40-BB46-2D1EB39262E1}"/>
    <dgm:cxn modelId="{FB514727-4562-8E42-96E4-00BDEE74021E}" type="presOf" srcId="{86072C13-081A-F246-AC8F-B77717CD63A1}" destId="{2E7EC618-FF11-E940-A49F-3C7FB292CD99}" srcOrd="0" destOrd="0" presId="urn:microsoft.com/office/officeart/2005/8/layout/vList5"/>
    <dgm:cxn modelId="{4AC72729-1F74-D24E-8E00-445EDBB6634A}" type="presOf" srcId="{961173B2-CD06-0E4A-9957-142FE495029A}" destId="{A2FD7DB0-BB60-524B-840F-F9F3C9242C44}" srcOrd="0" destOrd="0" presId="urn:microsoft.com/office/officeart/2005/8/layout/vList5"/>
    <dgm:cxn modelId="{498B1B45-DF7C-2842-A3C6-F6776248F2EF}" srcId="{5057F0CE-D06C-684E-8D6B-5395EBC1AA9C}" destId="{D1B5FE02-2640-6142-9F08-F3225084A0E3}" srcOrd="2" destOrd="0" parTransId="{58829255-18F4-0540-8E6E-8D3E5BEB1E59}" sibTransId="{8F0FF0A7-BE70-AD43-B2DE-E1E73AD7B99A}"/>
    <dgm:cxn modelId="{37720F60-57D7-5B43-8A4B-8F8C0BAB47FD}" type="presOf" srcId="{2E5B7D49-61AA-4E46-B2BE-D51FECC6247D}" destId="{119E5FD1-DB86-B449-9391-C9882301E59C}" srcOrd="0" destOrd="1" presId="urn:microsoft.com/office/officeart/2005/8/layout/vList5"/>
    <dgm:cxn modelId="{7FB8A460-FC53-CD4E-957D-6874E735BC53}" srcId="{F4F27D4A-97C1-2346-A2CD-C30640F506B0}" destId="{225209FA-1E61-6647-8CA6-AC012D96F556}" srcOrd="1" destOrd="0" parTransId="{06CCD679-12C8-A949-911B-2DF34C7BC5C5}" sibTransId="{55B93FBC-D30C-5041-9347-A1D20BAFA3F6}"/>
    <dgm:cxn modelId="{1A4ABA7D-5BE5-8E4F-BC54-7383F96591A4}" type="presOf" srcId="{D1B5FE02-2640-6142-9F08-F3225084A0E3}" destId="{FACD58FD-972B-234C-A45E-61FD629F038F}" srcOrd="0" destOrd="0" presId="urn:microsoft.com/office/officeart/2005/8/layout/vList5"/>
    <dgm:cxn modelId="{F06CD68A-06EF-A746-BDC7-B6F71D3F6717}" type="presOf" srcId="{E36DF93A-0048-7C45-A529-C93BB9C295D1}" destId="{2D3F1849-1905-0F4E-A057-11EF59BFDF9A}" srcOrd="0" destOrd="0" presId="urn:microsoft.com/office/officeart/2005/8/layout/vList5"/>
    <dgm:cxn modelId="{F938248F-5BBE-ED43-8619-DCA2EE3F97F6}" type="presOf" srcId="{B5E28906-2878-1549-8E4B-32420469DF5A}" destId="{119E5FD1-DB86-B449-9391-C9882301E59C}" srcOrd="0" destOrd="0" presId="urn:microsoft.com/office/officeart/2005/8/layout/vList5"/>
    <dgm:cxn modelId="{E8FCA8A5-7136-E84B-BB68-56EACF13C090}" srcId="{5057F0CE-D06C-684E-8D6B-5395EBC1AA9C}" destId="{F4F27D4A-97C1-2346-A2CD-C30640F506B0}" srcOrd="0" destOrd="0" parTransId="{FB2EA01B-EB62-8740-899A-CD63500B46CA}" sibTransId="{57DAC083-4E80-E84B-A902-3DB91503DC24}"/>
    <dgm:cxn modelId="{40042AAF-C670-2A47-8C70-3F507848F8D1}" srcId="{961173B2-CD06-0E4A-9957-142FE495029A}" destId="{746A139D-C2B1-C543-8CC6-1C71A1C39C75}" srcOrd="1" destOrd="0" parTransId="{B81C313D-DE34-D44D-AA2D-88E52B5D3E9F}" sibTransId="{63FCBF1F-12B8-F047-B091-33A7FB10039A}"/>
    <dgm:cxn modelId="{BC0342B1-6806-0146-9F19-A376B58880B6}" srcId="{5057F0CE-D06C-684E-8D6B-5395EBC1AA9C}" destId="{961173B2-CD06-0E4A-9957-142FE495029A}" srcOrd="1" destOrd="0" parTransId="{0A6284BA-90AA-2A48-B815-FA240321EFD8}" sibTransId="{A98B5FA7-038B-B347-AC7D-D35D8756A55C}"/>
    <dgm:cxn modelId="{F56FFDCB-F13A-DE41-BFE2-2642A83441F6}" srcId="{961173B2-CD06-0E4A-9957-142FE495029A}" destId="{E36DF93A-0048-7C45-A529-C93BB9C295D1}" srcOrd="0" destOrd="0" parTransId="{0A1C7899-2D41-E54D-AF4F-48B9FBBB9E00}" sibTransId="{947C2D11-71F8-4845-A3E4-3B207ED404F6}"/>
    <dgm:cxn modelId="{0A4812CE-7B20-694A-83E2-11D1C872FE1A}" type="presOf" srcId="{F4F27D4A-97C1-2346-A2CD-C30640F506B0}" destId="{10549635-6592-AC41-B26C-3C164F01E9A0}" srcOrd="0" destOrd="0" presId="urn:microsoft.com/office/officeart/2005/8/layout/vList5"/>
    <dgm:cxn modelId="{2B36D4D2-BF27-3947-8A0E-FC710DF3CC51}" type="presOf" srcId="{746A139D-C2B1-C543-8CC6-1C71A1C39C75}" destId="{2D3F1849-1905-0F4E-A057-11EF59BFDF9A}" srcOrd="0" destOrd="1" presId="urn:microsoft.com/office/officeart/2005/8/layout/vList5"/>
    <dgm:cxn modelId="{9CD4F8EB-B33E-CB47-BAA3-474C8671CED1}" type="presOf" srcId="{5057F0CE-D06C-684E-8D6B-5395EBC1AA9C}" destId="{4E07FE6E-32C1-5F41-B9CE-18FE17EE28C0}" srcOrd="0" destOrd="0" presId="urn:microsoft.com/office/officeart/2005/8/layout/vList5"/>
    <dgm:cxn modelId="{ECE132ED-A1B3-5A44-99B3-390D4F45D505}" type="presOf" srcId="{225209FA-1E61-6647-8CA6-AC012D96F556}" destId="{2E7EC618-FF11-E940-A49F-3C7FB292CD99}" srcOrd="0" destOrd="1" presId="urn:microsoft.com/office/officeart/2005/8/layout/vList5"/>
    <dgm:cxn modelId="{45DC5257-9D30-4242-A5D8-CC71A9E25746}" type="presParOf" srcId="{4E07FE6E-32C1-5F41-B9CE-18FE17EE28C0}" destId="{26DAC4D1-CD08-5B43-9A70-21F60A1F9964}" srcOrd="0" destOrd="0" presId="urn:microsoft.com/office/officeart/2005/8/layout/vList5"/>
    <dgm:cxn modelId="{A9818FE8-3CC0-914B-8F3C-C651CE9BEA39}" type="presParOf" srcId="{26DAC4D1-CD08-5B43-9A70-21F60A1F9964}" destId="{10549635-6592-AC41-B26C-3C164F01E9A0}" srcOrd="0" destOrd="0" presId="urn:microsoft.com/office/officeart/2005/8/layout/vList5"/>
    <dgm:cxn modelId="{1E3778DF-ADB7-4E46-B673-262144C70E4D}" type="presParOf" srcId="{26DAC4D1-CD08-5B43-9A70-21F60A1F9964}" destId="{2E7EC618-FF11-E940-A49F-3C7FB292CD99}" srcOrd="1" destOrd="0" presId="urn:microsoft.com/office/officeart/2005/8/layout/vList5"/>
    <dgm:cxn modelId="{C9F466E5-D71F-AA4D-8C72-DAEFDA4D5BD9}" type="presParOf" srcId="{4E07FE6E-32C1-5F41-B9CE-18FE17EE28C0}" destId="{8BE6833B-C87D-2741-9DCA-4669B3DD11A3}" srcOrd="1" destOrd="0" presId="urn:microsoft.com/office/officeart/2005/8/layout/vList5"/>
    <dgm:cxn modelId="{1D4CAB45-A604-D34F-B6C3-E1E4C9770A99}" type="presParOf" srcId="{4E07FE6E-32C1-5F41-B9CE-18FE17EE28C0}" destId="{3E63B88D-4556-3E40-9A42-DA73358911B9}" srcOrd="2" destOrd="0" presId="urn:microsoft.com/office/officeart/2005/8/layout/vList5"/>
    <dgm:cxn modelId="{12A15516-B537-BA44-979E-8241D938ECC4}" type="presParOf" srcId="{3E63B88D-4556-3E40-9A42-DA73358911B9}" destId="{A2FD7DB0-BB60-524B-840F-F9F3C9242C44}" srcOrd="0" destOrd="0" presId="urn:microsoft.com/office/officeart/2005/8/layout/vList5"/>
    <dgm:cxn modelId="{B8A32F24-06EC-2649-BCA7-D21553A07724}" type="presParOf" srcId="{3E63B88D-4556-3E40-9A42-DA73358911B9}" destId="{2D3F1849-1905-0F4E-A057-11EF59BFDF9A}" srcOrd="1" destOrd="0" presId="urn:microsoft.com/office/officeart/2005/8/layout/vList5"/>
    <dgm:cxn modelId="{8E47F8ED-A121-FA4A-9A54-E77010D06CBD}" type="presParOf" srcId="{4E07FE6E-32C1-5F41-B9CE-18FE17EE28C0}" destId="{FD90AE89-7835-6749-988C-F10F988401D2}" srcOrd="3" destOrd="0" presId="urn:microsoft.com/office/officeart/2005/8/layout/vList5"/>
    <dgm:cxn modelId="{AA2DF301-4EF8-404C-873E-2E198D1725E8}" type="presParOf" srcId="{4E07FE6E-32C1-5F41-B9CE-18FE17EE28C0}" destId="{3C210B84-6495-CD48-8754-AE95EE0458B1}" srcOrd="4" destOrd="0" presId="urn:microsoft.com/office/officeart/2005/8/layout/vList5"/>
    <dgm:cxn modelId="{51071D7B-040C-294E-9D1B-DB487DC2A9A7}" type="presParOf" srcId="{3C210B84-6495-CD48-8754-AE95EE0458B1}" destId="{FACD58FD-972B-234C-A45E-61FD629F038F}" srcOrd="0" destOrd="0" presId="urn:microsoft.com/office/officeart/2005/8/layout/vList5"/>
    <dgm:cxn modelId="{A0BC5ADE-BA30-274E-AA07-31F4EFD7BB94}" type="presParOf" srcId="{3C210B84-6495-CD48-8754-AE95EE0458B1}" destId="{119E5FD1-DB86-B449-9391-C9882301E5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6A9D0-58CE-3D45-9462-B214FA29A7D3}" type="doc">
      <dgm:prSet loTypeId="urn:microsoft.com/office/officeart/2009/layout/CircleArrow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4F976-D209-6E4F-B690-DD51C558A209}">
      <dgm:prSet phldrT="[Text]"/>
      <dgm:spPr/>
      <dgm:t>
        <a:bodyPr/>
        <a:lstStyle/>
        <a:p>
          <a:r>
            <a:rPr lang="zh-TW" altLang="en-US" b="1" dirty="0">
              <a:latin typeface="Lato" panose="020F0502020204030203" pitchFamily="34" charset="77"/>
            </a:rPr>
            <a:t>营销渠道</a:t>
          </a:r>
          <a:endParaRPr lang="en-US" b="1" dirty="0">
            <a:latin typeface="Lato" panose="020F0502020204030203" pitchFamily="34" charset="77"/>
          </a:endParaRPr>
        </a:p>
      </dgm:t>
    </dgm:pt>
    <dgm:pt modelId="{0ABDA859-DC1E-CF48-A977-B53EAE205FCB}" type="parTrans" cxnId="{4EFEBCDF-6B00-1048-84E8-C961A2E7ADF1}">
      <dgm:prSet/>
      <dgm:spPr/>
      <dgm:t>
        <a:bodyPr/>
        <a:lstStyle/>
        <a:p>
          <a:endParaRPr lang="en-US"/>
        </a:p>
      </dgm:t>
    </dgm:pt>
    <dgm:pt modelId="{7E914548-3846-484E-BA13-86BA087C5F17}" type="sibTrans" cxnId="{4EFEBCDF-6B00-1048-84E8-C961A2E7ADF1}">
      <dgm:prSet/>
      <dgm:spPr/>
      <dgm:t>
        <a:bodyPr/>
        <a:lstStyle/>
        <a:p>
          <a:endParaRPr lang="en-US"/>
        </a:p>
      </dgm:t>
    </dgm:pt>
    <dgm:pt modelId="{261849F9-5025-1244-B643-79214BF7991B}">
      <dgm:prSet phldrT="[Text]" custT="1"/>
      <dgm:spPr/>
      <dgm:t>
        <a:bodyPr/>
        <a:lstStyle/>
        <a:p>
          <a:r>
            <a:rPr lang="zh-CN" altLang="en-US" sz="2000" dirty="0">
              <a:latin typeface="Lato" panose="020F0502020204030203" pitchFamily="34" charset="77"/>
            </a:rPr>
            <a:t>引荐</a:t>
          </a:r>
          <a:endParaRPr lang="en-US" sz="2000" dirty="0">
            <a:latin typeface="Lato" panose="020F0502020204030203" pitchFamily="34" charset="77"/>
          </a:endParaRPr>
        </a:p>
      </dgm:t>
    </dgm:pt>
    <dgm:pt modelId="{82B21038-86D9-914C-BE41-82098E7C0314}" type="parTrans" cxnId="{1406743C-6652-5246-B09D-9E275112781C}">
      <dgm:prSet/>
      <dgm:spPr/>
      <dgm:t>
        <a:bodyPr/>
        <a:lstStyle/>
        <a:p>
          <a:endParaRPr lang="en-US"/>
        </a:p>
      </dgm:t>
    </dgm:pt>
    <dgm:pt modelId="{3EFBAA4A-20EA-C149-8C86-949B9C1E8C27}" type="sibTrans" cxnId="{1406743C-6652-5246-B09D-9E275112781C}">
      <dgm:prSet/>
      <dgm:spPr/>
      <dgm:t>
        <a:bodyPr/>
        <a:lstStyle/>
        <a:p>
          <a:endParaRPr lang="en-US"/>
        </a:p>
      </dgm:t>
    </dgm:pt>
    <dgm:pt modelId="{123C22D7-FB1E-FE49-810D-9994242FD74E}">
      <dgm:prSet phldrT="[Text]" custT="1"/>
      <dgm:spPr/>
      <dgm:t>
        <a:bodyPr/>
        <a:lstStyle/>
        <a:p>
          <a:r>
            <a:rPr lang="zh-TW" altLang="en-US" sz="2000" dirty="0">
              <a:latin typeface="Lato" panose="020F0502020204030203" pitchFamily="34" charset="77"/>
            </a:rPr>
            <a:t>零售业</a:t>
          </a:r>
          <a:endParaRPr lang="en-US" sz="2000" dirty="0">
            <a:latin typeface="Lato" panose="020F0502020204030203" pitchFamily="34" charset="77"/>
          </a:endParaRPr>
        </a:p>
      </dgm:t>
    </dgm:pt>
    <dgm:pt modelId="{A15758BF-D26A-0E40-B2EE-89FA850D69B9}" type="parTrans" cxnId="{C78D3F38-7A1A-6244-8F52-5EEEA8268EC9}">
      <dgm:prSet/>
      <dgm:spPr/>
      <dgm:t>
        <a:bodyPr/>
        <a:lstStyle/>
        <a:p>
          <a:endParaRPr lang="en-US"/>
        </a:p>
      </dgm:t>
    </dgm:pt>
    <dgm:pt modelId="{3B91AA19-92F6-B543-A925-2CBBEAD4C952}" type="sibTrans" cxnId="{C78D3F38-7A1A-6244-8F52-5EEEA8268EC9}">
      <dgm:prSet/>
      <dgm:spPr/>
      <dgm:t>
        <a:bodyPr/>
        <a:lstStyle/>
        <a:p>
          <a:endParaRPr lang="en-US"/>
        </a:p>
      </dgm:t>
    </dgm:pt>
    <dgm:pt modelId="{F584ECE2-140F-5743-9158-11E9D07724F4}">
      <dgm:prSet phldrT="[Text]"/>
      <dgm:spPr/>
      <dgm:t>
        <a:bodyPr/>
        <a:lstStyle/>
        <a:p>
          <a:r>
            <a:rPr lang="zh-CN" altLang="en-US" b="1" dirty="0">
              <a:latin typeface="Lato" panose="020F0502020204030203" pitchFamily="34" charset="77"/>
            </a:rPr>
            <a:t>主要买家</a:t>
          </a:r>
          <a:endParaRPr lang="en-US" b="1" dirty="0">
            <a:latin typeface="Lato" panose="020F0502020204030203" pitchFamily="34" charset="77"/>
          </a:endParaRPr>
        </a:p>
      </dgm:t>
    </dgm:pt>
    <dgm:pt modelId="{4F48D594-847E-704C-8FD3-DFC0CE5C4EC0}" type="parTrans" cxnId="{C998C7EF-C070-A146-96C0-D09028D5C69F}">
      <dgm:prSet/>
      <dgm:spPr/>
      <dgm:t>
        <a:bodyPr/>
        <a:lstStyle/>
        <a:p>
          <a:endParaRPr lang="en-US"/>
        </a:p>
      </dgm:t>
    </dgm:pt>
    <dgm:pt modelId="{6997682C-6839-C94F-8453-CC0B1333970A}" type="sibTrans" cxnId="{C998C7EF-C070-A146-96C0-D09028D5C69F}">
      <dgm:prSet/>
      <dgm:spPr/>
      <dgm:t>
        <a:bodyPr/>
        <a:lstStyle/>
        <a:p>
          <a:endParaRPr lang="en-US"/>
        </a:p>
      </dgm:t>
    </dgm:pt>
    <dgm:pt modelId="{84594375-8FA1-BE4C-826D-22F251212F88}">
      <dgm:prSet phldrT="[Text]" custT="1"/>
      <dgm:spPr/>
      <dgm:t>
        <a:bodyPr/>
        <a:lstStyle/>
        <a:p>
          <a:r>
            <a:rPr lang="zh-CN" altLang="en-US" sz="2000" dirty="0">
              <a:latin typeface="Lato" panose="020F0502020204030203" pitchFamily="34" charset="77"/>
            </a:rPr>
            <a:t>运动训练师</a:t>
          </a:r>
          <a:endParaRPr lang="en-US" sz="2000" dirty="0">
            <a:latin typeface="Lato" panose="020F0502020204030203" pitchFamily="34" charset="77"/>
          </a:endParaRPr>
        </a:p>
      </dgm:t>
    </dgm:pt>
    <dgm:pt modelId="{9079D5E1-8F11-CA42-8847-4791FDDD9D80}" type="parTrans" cxnId="{51AD17C6-4C07-B648-881A-A4FEE496B431}">
      <dgm:prSet/>
      <dgm:spPr/>
      <dgm:t>
        <a:bodyPr/>
        <a:lstStyle/>
        <a:p>
          <a:endParaRPr lang="en-US"/>
        </a:p>
      </dgm:t>
    </dgm:pt>
    <dgm:pt modelId="{43A5D565-01E0-1148-8068-C687A6777508}" type="sibTrans" cxnId="{51AD17C6-4C07-B648-881A-A4FEE496B431}">
      <dgm:prSet/>
      <dgm:spPr/>
      <dgm:t>
        <a:bodyPr/>
        <a:lstStyle/>
        <a:p>
          <a:endParaRPr lang="en-US"/>
        </a:p>
      </dgm:t>
    </dgm:pt>
    <dgm:pt modelId="{36E31F5A-A515-5546-A1B4-C781E1DAF2C6}">
      <dgm:prSet phldrT="[Text]" custT="1"/>
      <dgm:spPr/>
      <dgm:t>
        <a:bodyPr/>
        <a:lstStyle/>
        <a:p>
          <a:r>
            <a:rPr lang="zh-CN" altLang="en-US" sz="2000" dirty="0">
              <a:latin typeface="Lato" panose="020F0502020204030203" pitchFamily="34" charset="77"/>
            </a:rPr>
            <a:t>运动队</a:t>
          </a:r>
          <a:endParaRPr lang="en-US" sz="2000" dirty="0">
            <a:latin typeface="Lato" panose="020F0502020204030203" pitchFamily="34" charset="77"/>
          </a:endParaRPr>
        </a:p>
      </dgm:t>
    </dgm:pt>
    <dgm:pt modelId="{8F1A5DC0-8B6B-9A4E-8075-0F5007A3544B}" type="parTrans" cxnId="{8352C9E7-C485-4549-B734-584CCE530783}">
      <dgm:prSet/>
      <dgm:spPr/>
      <dgm:t>
        <a:bodyPr/>
        <a:lstStyle/>
        <a:p>
          <a:endParaRPr lang="en-US"/>
        </a:p>
      </dgm:t>
    </dgm:pt>
    <dgm:pt modelId="{7DDE4FD3-D11D-C046-91FD-55595493307B}" type="sibTrans" cxnId="{8352C9E7-C485-4549-B734-584CCE530783}">
      <dgm:prSet/>
      <dgm:spPr/>
      <dgm:t>
        <a:bodyPr/>
        <a:lstStyle/>
        <a:p>
          <a:endParaRPr lang="en-US"/>
        </a:p>
      </dgm:t>
    </dgm:pt>
    <dgm:pt modelId="{E9332334-86D2-CD4E-867E-F00D445EB7CF}">
      <dgm:prSet phldrT="[Text]"/>
      <dgm:spPr/>
      <dgm:t>
        <a:bodyPr/>
        <a:lstStyle/>
        <a:p>
          <a:r>
            <a:rPr lang="zh-CN" altLang="en-US" b="1" dirty="0">
              <a:latin typeface="Lato" panose="020F0502020204030203" pitchFamily="34" charset="77"/>
            </a:rPr>
            <a:t>最终用户</a:t>
          </a:r>
          <a:endParaRPr lang="en-US" b="1" dirty="0">
            <a:latin typeface="Lato" panose="020F0502020204030203" pitchFamily="34" charset="77"/>
          </a:endParaRPr>
        </a:p>
      </dgm:t>
    </dgm:pt>
    <dgm:pt modelId="{89D30D16-F617-9C4C-B1A4-8333A6906539}" type="parTrans" cxnId="{8A0C08F9-0F26-1C4A-B58C-D0DB2C36B57B}">
      <dgm:prSet/>
      <dgm:spPr/>
      <dgm:t>
        <a:bodyPr/>
        <a:lstStyle/>
        <a:p>
          <a:endParaRPr lang="en-US"/>
        </a:p>
      </dgm:t>
    </dgm:pt>
    <dgm:pt modelId="{9967854C-602E-D348-9CA8-6EECC087405C}" type="sibTrans" cxnId="{8A0C08F9-0F26-1C4A-B58C-D0DB2C36B57B}">
      <dgm:prSet/>
      <dgm:spPr/>
      <dgm:t>
        <a:bodyPr/>
        <a:lstStyle/>
        <a:p>
          <a:endParaRPr lang="en-US"/>
        </a:p>
      </dgm:t>
    </dgm:pt>
    <dgm:pt modelId="{3023BF93-3B5D-8544-BF24-7D7BE7533A52}">
      <dgm:prSet phldrT="[Text]" custT="1"/>
      <dgm:spPr/>
      <dgm:t>
        <a:bodyPr/>
        <a:lstStyle/>
        <a:p>
          <a:r>
            <a:rPr lang="zh-CN" altLang="en-US" sz="2000" dirty="0">
              <a:latin typeface="Lato" panose="020F0502020204030203" pitchFamily="34" charset="77"/>
            </a:rPr>
            <a:t>远动员</a:t>
          </a:r>
          <a:endParaRPr lang="en-US" sz="2000" dirty="0">
            <a:latin typeface="Lato" panose="020F0502020204030203" pitchFamily="34" charset="77"/>
          </a:endParaRPr>
        </a:p>
      </dgm:t>
    </dgm:pt>
    <dgm:pt modelId="{6139C60F-A39C-2A40-BA03-0017DDC060EB}" type="parTrans" cxnId="{BB07BA8E-0F6C-D943-A87F-1E62F0A0DB32}">
      <dgm:prSet/>
      <dgm:spPr/>
      <dgm:t>
        <a:bodyPr/>
        <a:lstStyle/>
        <a:p>
          <a:endParaRPr lang="en-US"/>
        </a:p>
      </dgm:t>
    </dgm:pt>
    <dgm:pt modelId="{0B94A5BA-BB7A-BF4A-80A8-250C314FA366}" type="sibTrans" cxnId="{BB07BA8E-0F6C-D943-A87F-1E62F0A0DB32}">
      <dgm:prSet/>
      <dgm:spPr/>
      <dgm:t>
        <a:bodyPr/>
        <a:lstStyle/>
        <a:p>
          <a:endParaRPr lang="en-US"/>
        </a:p>
      </dgm:t>
    </dgm:pt>
    <dgm:pt modelId="{286E6169-D242-0D4F-ACD0-FBD51220EFC8}" type="pres">
      <dgm:prSet presAssocID="{7C66A9D0-58CE-3D45-9462-B214FA29A7D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B430A89-03FE-6C42-B2DF-8A283EA810EB}" type="pres">
      <dgm:prSet presAssocID="{96E4F976-D209-6E4F-B690-DD51C558A209}" presName="Accent1" presStyleCnt="0"/>
      <dgm:spPr/>
    </dgm:pt>
    <dgm:pt modelId="{00A50743-90A3-0648-B22C-25CDF303116E}" type="pres">
      <dgm:prSet presAssocID="{96E4F976-D209-6E4F-B690-DD51C558A209}" presName="Accent" presStyleLbl="node1" presStyleIdx="0" presStyleCnt="3"/>
      <dgm:spPr>
        <a:solidFill>
          <a:srgbClr val="0070C0"/>
        </a:solidFill>
        <a:ln>
          <a:solidFill>
            <a:srgbClr val="041564"/>
          </a:solidFill>
        </a:ln>
      </dgm:spPr>
    </dgm:pt>
    <dgm:pt modelId="{B83BC96C-2909-BE40-A60B-7F1F0DCCFC8D}" type="pres">
      <dgm:prSet presAssocID="{96E4F976-D209-6E4F-B690-DD51C558A209}" presName="Child1" presStyleLbl="revTx" presStyleIdx="0" presStyleCnt="6" custScaleX="215582" custLinFactNeighborX="55845" custLinFactNeighborY="-1238">
        <dgm:presLayoutVars>
          <dgm:chMax val="0"/>
          <dgm:chPref val="0"/>
          <dgm:bulletEnabled val="1"/>
        </dgm:presLayoutVars>
      </dgm:prSet>
      <dgm:spPr/>
    </dgm:pt>
    <dgm:pt modelId="{CD4F0DA3-02A7-B849-B472-F4BB4766EE0C}" type="pres">
      <dgm:prSet presAssocID="{96E4F976-D209-6E4F-B690-DD51C558A209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5979FB81-937A-624D-9B44-5F19A9B84FC8}" type="pres">
      <dgm:prSet presAssocID="{F584ECE2-140F-5743-9158-11E9D07724F4}" presName="Accent2" presStyleCnt="0"/>
      <dgm:spPr/>
    </dgm:pt>
    <dgm:pt modelId="{13E61187-6608-824D-B688-C64022FF9784}" type="pres">
      <dgm:prSet presAssocID="{F584ECE2-140F-5743-9158-11E9D07724F4}" presName="Accent" presStyleLbl="node1" presStyleIdx="1" presStyleCnt="3"/>
      <dgm:spPr>
        <a:solidFill>
          <a:srgbClr val="19002E"/>
        </a:solidFill>
        <a:ln>
          <a:solidFill>
            <a:srgbClr val="041564"/>
          </a:solidFill>
        </a:ln>
      </dgm:spPr>
    </dgm:pt>
    <dgm:pt modelId="{C8B6AA0E-E223-F044-92AB-7AE165C1991C}" type="pres">
      <dgm:prSet presAssocID="{F584ECE2-140F-5743-9158-11E9D07724F4}" presName="Child2" presStyleLbl="revTx" presStyleIdx="2" presStyleCnt="6" custScaleX="207870" custLinFactNeighborX="39820" custLinFactNeighborY="-1298">
        <dgm:presLayoutVars>
          <dgm:chMax val="0"/>
          <dgm:chPref val="0"/>
          <dgm:bulletEnabled val="1"/>
        </dgm:presLayoutVars>
      </dgm:prSet>
      <dgm:spPr/>
    </dgm:pt>
    <dgm:pt modelId="{8194095A-7735-E842-BFE6-4AC80B5A45CC}" type="pres">
      <dgm:prSet presAssocID="{F584ECE2-140F-5743-9158-11E9D07724F4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B54B2952-57ED-C64B-B664-75856947238D}" type="pres">
      <dgm:prSet presAssocID="{E9332334-86D2-CD4E-867E-F00D445EB7CF}" presName="Accent3" presStyleCnt="0"/>
      <dgm:spPr/>
    </dgm:pt>
    <dgm:pt modelId="{B6744C69-47BC-ED4C-BDBA-CAA2D8675338}" type="pres">
      <dgm:prSet presAssocID="{E9332334-86D2-CD4E-867E-F00D445EB7CF}" presName="Accent" presStyleLbl="node1" presStyleIdx="2" presStyleCnt="3"/>
      <dgm:spPr>
        <a:solidFill>
          <a:srgbClr val="9E9E9E"/>
        </a:solidFill>
        <a:ln>
          <a:solidFill>
            <a:srgbClr val="041564"/>
          </a:solidFill>
        </a:ln>
      </dgm:spPr>
    </dgm:pt>
    <dgm:pt modelId="{D93C32FC-EF4C-B54C-80A1-C18569FBB85A}" type="pres">
      <dgm:prSet presAssocID="{E9332334-86D2-CD4E-867E-F00D445EB7CF}" presName="Child3" presStyleLbl="revTx" presStyleIdx="4" presStyleCnt="6" custScaleX="123881" custLinFactNeighborX="10275" custLinFactNeighborY="1712">
        <dgm:presLayoutVars>
          <dgm:chMax val="0"/>
          <dgm:chPref val="0"/>
          <dgm:bulletEnabled val="1"/>
        </dgm:presLayoutVars>
      </dgm:prSet>
      <dgm:spPr/>
    </dgm:pt>
    <dgm:pt modelId="{15717B30-6094-9446-BBAD-12DE23E16624}" type="pres">
      <dgm:prSet presAssocID="{E9332334-86D2-CD4E-867E-F00D445EB7CF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8713AD24-23EE-5748-AD0E-1DA680690E31}" type="presOf" srcId="{3023BF93-3B5D-8544-BF24-7D7BE7533A52}" destId="{D93C32FC-EF4C-B54C-80A1-C18569FBB85A}" srcOrd="0" destOrd="0" presId="urn:microsoft.com/office/officeart/2009/layout/CircleArrowProcess"/>
    <dgm:cxn modelId="{C78D3F38-7A1A-6244-8F52-5EEEA8268EC9}" srcId="{96E4F976-D209-6E4F-B690-DD51C558A209}" destId="{123C22D7-FB1E-FE49-810D-9994242FD74E}" srcOrd="1" destOrd="0" parTransId="{A15758BF-D26A-0E40-B2EE-89FA850D69B9}" sibTransId="{3B91AA19-92F6-B543-A925-2CBBEAD4C952}"/>
    <dgm:cxn modelId="{1406743C-6652-5246-B09D-9E275112781C}" srcId="{96E4F976-D209-6E4F-B690-DD51C558A209}" destId="{261849F9-5025-1244-B643-79214BF7991B}" srcOrd="0" destOrd="0" parTransId="{82B21038-86D9-914C-BE41-82098E7C0314}" sibTransId="{3EFBAA4A-20EA-C149-8C86-949B9C1E8C27}"/>
    <dgm:cxn modelId="{0F77B061-02C9-E842-883D-C4DB789AD3D4}" type="presOf" srcId="{36E31F5A-A515-5546-A1B4-C781E1DAF2C6}" destId="{C8B6AA0E-E223-F044-92AB-7AE165C1991C}" srcOrd="0" destOrd="1" presId="urn:microsoft.com/office/officeart/2009/layout/CircleArrowProcess"/>
    <dgm:cxn modelId="{1F27697C-260F-6B42-9EDE-E0D2DCC65828}" type="presOf" srcId="{7C66A9D0-58CE-3D45-9462-B214FA29A7D3}" destId="{286E6169-D242-0D4F-ACD0-FBD51220EFC8}" srcOrd="0" destOrd="0" presId="urn:microsoft.com/office/officeart/2009/layout/CircleArrowProcess"/>
    <dgm:cxn modelId="{AFEB9A81-9C96-F740-AF73-4F2B489FD1F9}" type="presOf" srcId="{261849F9-5025-1244-B643-79214BF7991B}" destId="{B83BC96C-2909-BE40-A60B-7F1F0DCCFC8D}" srcOrd="0" destOrd="0" presId="urn:microsoft.com/office/officeart/2009/layout/CircleArrowProcess"/>
    <dgm:cxn modelId="{97EEB88D-9FC6-3848-9C63-B0B2A88C0815}" type="presOf" srcId="{84594375-8FA1-BE4C-826D-22F251212F88}" destId="{C8B6AA0E-E223-F044-92AB-7AE165C1991C}" srcOrd="0" destOrd="0" presId="urn:microsoft.com/office/officeart/2009/layout/CircleArrowProcess"/>
    <dgm:cxn modelId="{BB07BA8E-0F6C-D943-A87F-1E62F0A0DB32}" srcId="{E9332334-86D2-CD4E-867E-F00D445EB7CF}" destId="{3023BF93-3B5D-8544-BF24-7D7BE7533A52}" srcOrd="0" destOrd="0" parTransId="{6139C60F-A39C-2A40-BA03-0017DDC060EB}" sibTransId="{0B94A5BA-BB7A-BF4A-80A8-250C314FA366}"/>
    <dgm:cxn modelId="{7D9BE8A2-D2BF-824F-BB94-DAA925F802B1}" type="presOf" srcId="{E9332334-86D2-CD4E-867E-F00D445EB7CF}" destId="{15717B30-6094-9446-BBAD-12DE23E16624}" srcOrd="0" destOrd="0" presId="urn:microsoft.com/office/officeart/2009/layout/CircleArrowProcess"/>
    <dgm:cxn modelId="{8E5309BC-CB65-8443-B573-C7D10F374241}" type="presOf" srcId="{F584ECE2-140F-5743-9158-11E9D07724F4}" destId="{8194095A-7735-E842-BFE6-4AC80B5A45CC}" srcOrd="0" destOrd="0" presId="urn:microsoft.com/office/officeart/2009/layout/CircleArrowProcess"/>
    <dgm:cxn modelId="{51AD17C6-4C07-B648-881A-A4FEE496B431}" srcId="{F584ECE2-140F-5743-9158-11E9D07724F4}" destId="{84594375-8FA1-BE4C-826D-22F251212F88}" srcOrd="0" destOrd="0" parTransId="{9079D5E1-8F11-CA42-8847-4791FDDD9D80}" sibTransId="{43A5D565-01E0-1148-8068-C687A6777508}"/>
    <dgm:cxn modelId="{6937EDD3-00B0-DC43-BE3D-F46B3C05A118}" type="presOf" srcId="{96E4F976-D209-6E4F-B690-DD51C558A209}" destId="{CD4F0DA3-02A7-B849-B472-F4BB4766EE0C}" srcOrd="0" destOrd="0" presId="urn:microsoft.com/office/officeart/2009/layout/CircleArrowProcess"/>
    <dgm:cxn modelId="{4EFEBCDF-6B00-1048-84E8-C961A2E7ADF1}" srcId="{7C66A9D0-58CE-3D45-9462-B214FA29A7D3}" destId="{96E4F976-D209-6E4F-B690-DD51C558A209}" srcOrd="0" destOrd="0" parTransId="{0ABDA859-DC1E-CF48-A977-B53EAE205FCB}" sibTransId="{7E914548-3846-484E-BA13-86BA087C5F17}"/>
    <dgm:cxn modelId="{8352C9E7-C485-4549-B734-584CCE530783}" srcId="{F584ECE2-140F-5743-9158-11E9D07724F4}" destId="{36E31F5A-A515-5546-A1B4-C781E1DAF2C6}" srcOrd="1" destOrd="0" parTransId="{8F1A5DC0-8B6B-9A4E-8075-0F5007A3544B}" sibTransId="{7DDE4FD3-D11D-C046-91FD-55595493307B}"/>
    <dgm:cxn modelId="{C998C7EF-C070-A146-96C0-D09028D5C69F}" srcId="{7C66A9D0-58CE-3D45-9462-B214FA29A7D3}" destId="{F584ECE2-140F-5743-9158-11E9D07724F4}" srcOrd="1" destOrd="0" parTransId="{4F48D594-847E-704C-8FD3-DFC0CE5C4EC0}" sibTransId="{6997682C-6839-C94F-8453-CC0B1333970A}"/>
    <dgm:cxn modelId="{6DB043F4-9FAE-D54A-B3F3-A393DF9A0553}" type="presOf" srcId="{123C22D7-FB1E-FE49-810D-9994242FD74E}" destId="{B83BC96C-2909-BE40-A60B-7F1F0DCCFC8D}" srcOrd="0" destOrd="1" presId="urn:microsoft.com/office/officeart/2009/layout/CircleArrowProcess"/>
    <dgm:cxn modelId="{8A0C08F9-0F26-1C4A-B58C-D0DB2C36B57B}" srcId="{7C66A9D0-58CE-3D45-9462-B214FA29A7D3}" destId="{E9332334-86D2-CD4E-867E-F00D445EB7CF}" srcOrd="2" destOrd="0" parTransId="{89D30D16-F617-9C4C-B1A4-8333A6906539}" sibTransId="{9967854C-602E-D348-9CA8-6EECC087405C}"/>
    <dgm:cxn modelId="{B69E9CDD-BB21-1640-BBB5-73E2150EC806}" type="presParOf" srcId="{286E6169-D242-0D4F-ACD0-FBD51220EFC8}" destId="{5B430A89-03FE-6C42-B2DF-8A283EA810EB}" srcOrd="0" destOrd="0" presId="urn:microsoft.com/office/officeart/2009/layout/CircleArrowProcess"/>
    <dgm:cxn modelId="{7D1C2F3B-439E-9C48-8CE7-69B7810FB222}" type="presParOf" srcId="{5B430A89-03FE-6C42-B2DF-8A283EA810EB}" destId="{00A50743-90A3-0648-B22C-25CDF303116E}" srcOrd="0" destOrd="0" presId="urn:microsoft.com/office/officeart/2009/layout/CircleArrowProcess"/>
    <dgm:cxn modelId="{57D1369F-E46B-2E43-B56C-EF049FB4B1A0}" type="presParOf" srcId="{286E6169-D242-0D4F-ACD0-FBD51220EFC8}" destId="{B83BC96C-2909-BE40-A60B-7F1F0DCCFC8D}" srcOrd="1" destOrd="0" presId="urn:microsoft.com/office/officeart/2009/layout/CircleArrowProcess"/>
    <dgm:cxn modelId="{62DFFE7F-76CE-F44B-9806-556AB8AC7F7B}" type="presParOf" srcId="{286E6169-D242-0D4F-ACD0-FBD51220EFC8}" destId="{CD4F0DA3-02A7-B849-B472-F4BB4766EE0C}" srcOrd="2" destOrd="0" presId="urn:microsoft.com/office/officeart/2009/layout/CircleArrowProcess"/>
    <dgm:cxn modelId="{6B941E45-5132-3F41-B30B-04A70A19637D}" type="presParOf" srcId="{286E6169-D242-0D4F-ACD0-FBD51220EFC8}" destId="{5979FB81-937A-624D-9B44-5F19A9B84FC8}" srcOrd="3" destOrd="0" presId="urn:microsoft.com/office/officeart/2009/layout/CircleArrowProcess"/>
    <dgm:cxn modelId="{687AD0C0-87A5-F341-A844-5ABDD68C8551}" type="presParOf" srcId="{5979FB81-937A-624D-9B44-5F19A9B84FC8}" destId="{13E61187-6608-824D-B688-C64022FF9784}" srcOrd="0" destOrd="0" presId="urn:microsoft.com/office/officeart/2009/layout/CircleArrowProcess"/>
    <dgm:cxn modelId="{D3B25BD5-15CD-D542-BB66-BE9D4077690F}" type="presParOf" srcId="{286E6169-D242-0D4F-ACD0-FBD51220EFC8}" destId="{C8B6AA0E-E223-F044-92AB-7AE165C1991C}" srcOrd="4" destOrd="0" presId="urn:microsoft.com/office/officeart/2009/layout/CircleArrowProcess"/>
    <dgm:cxn modelId="{685CB526-76B5-1A4E-830C-FFC98FF871E0}" type="presParOf" srcId="{286E6169-D242-0D4F-ACD0-FBD51220EFC8}" destId="{8194095A-7735-E842-BFE6-4AC80B5A45CC}" srcOrd="5" destOrd="0" presId="urn:microsoft.com/office/officeart/2009/layout/CircleArrowProcess"/>
    <dgm:cxn modelId="{AE14F6C6-069F-284C-A3AD-1CCB22E275FE}" type="presParOf" srcId="{286E6169-D242-0D4F-ACD0-FBD51220EFC8}" destId="{B54B2952-57ED-C64B-B664-75856947238D}" srcOrd="6" destOrd="0" presId="urn:microsoft.com/office/officeart/2009/layout/CircleArrowProcess"/>
    <dgm:cxn modelId="{07D889BD-6A3F-4F45-88F0-AF70642E3799}" type="presParOf" srcId="{B54B2952-57ED-C64B-B664-75856947238D}" destId="{B6744C69-47BC-ED4C-BDBA-CAA2D8675338}" srcOrd="0" destOrd="0" presId="urn:microsoft.com/office/officeart/2009/layout/CircleArrowProcess"/>
    <dgm:cxn modelId="{B0041E78-ABBB-7942-B5FA-B2393A170334}" type="presParOf" srcId="{286E6169-D242-0D4F-ACD0-FBD51220EFC8}" destId="{D93C32FC-EF4C-B54C-80A1-C18569FBB85A}" srcOrd="7" destOrd="0" presId="urn:microsoft.com/office/officeart/2009/layout/CircleArrowProcess"/>
    <dgm:cxn modelId="{64A022EB-266D-DA46-9408-ADFC3866DFAB}" type="presParOf" srcId="{286E6169-D242-0D4F-ACD0-FBD51220EFC8}" destId="{15717B30-6094-9446-BBAD-12DE23E1662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B7EDC0-ADB3-CD43-A29A-35F6973B84BC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563A79-E165-8B4A-8FF6-8AA58304ECC2}">
      <dgm:prSet phldrT="[Text]" custT="1"/>
      <dgm:spPr>
        <a:ln>
          <a:solidFill>
            <a:srgbClr val="19002E"/>
          </a:solidFill>
        </a:ln>
      </dgm:spPr>
      <dgm:t>
        <a:bodyPr/>
        <a:lstStyle/>
        <a:p>
          <a:r>
            <a:rPr lang="zh-CN" altLang="en-US" sz="1600" dirty="0">
              <a:latin typeface="Lato" panose="020F0502020204030203" pitchFamily="34" charset="77"/>
            </a:rPr>
            <a:t>下肢损伤</a:t>
          </a:r>
          <a:endParaRPr lang="en-US" sz="1600" dirty="0">
            <a:latin typeface="Lato" panose="020F0502020204030203" pitchFamily="34" charset="77"/>
          </a:endParaRPr>
        </a:p>
      </dgm:t>
    </dgm:pt>
    <dgm:pt modelId="{8B35AB63-1294-054E-9B07-8DB361BD4EDF}" type="parTrans" cxnId="{DB15EF16-C65C-CE4B-B015-2E0AE775E52E}">
      <dgm:prSet/>
      <dgm:spPr/>
      <dgm:t>
        <a:bodyPr/>
        <a:lstStyle/>
        <a:p>
          <a:endParaRPr lang="en-US"/>
        </a:p>
      </dgm:t>
    </dgm:pt>
    <dgm:pt modelId="{870C85AC-FABA-3F48-937C-54B9C4054B2B}" type="sibTrans" cxnId="{DB15EF16-C65C-CE4B-B015-2E0AE775E52E}">
      <dgm:prSet/>
      <dgm:spPr/>
      <dgm:t>
        <a:bodyPr/>
        <a:lstStyle/>
        <a:p>
          <a:endParaRPr lang="en-US"/>
        </a:p>
      </dgm:t>
    </dgm:pt>
    <dgm:pt modelId="{50675095-D3D9-464D-B32E-A0BF3D838A0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腿部每周需要</a:t>
          </a:r>
          <a:r>
            <a:rPr lang="zh-CN" altLang="en-US" dirty="0"/>
            <a:t>抬</a:t>
          </a:r>
          <a:r>
            <a:rPr lang="en-US" dirty="0"/>
            <a:t>高2+小时</a:t>
          </a:r>
        </a:p>
      </dgm:t>
    </dgm:pt>
    <dgm:pt modelId="{6DC9CB5D-062C-B741-9096-E8A132060EBC}" type="parTrans" cxnId="{367BD1A9-7AEA-5D41-9861-E20DFD787ACF}">
      <dgm:prSet/>
      <dgm:spPr/>
      <dgm:t>
        <a:bodyPr/>
        <a:lstStyle/>
        <a:p>
          <a:endParaRPr lang="en-US"/>
        </a:p>
      </dgm:t>
    </dgm:pt>
    <dgm:pt modelId="{F3CF261A-36E9-5742-8F1D-5C1B6B5416A2}" type="sibTrans" cxnId="{367BD1A9-7AEA-5D41-9861-E20DFD787ACF}">
      <dgm:prSet/>
      <dgm:spPr/>
      <dgm:t>
        <a:bodyPr/>
        <a:lstStyle/>
        <a:p>
          <a:endParaRPr lang="en-US"/>
        </a:p>
      </dgm:t>
    </dgm:pt>
    <dgm:pt modelId="{F1BADA45-4499-8842-8E25-3678886C5A03}">
      <dgm:prSet custT="1"/>
      <dgm:spPr>
        <a:solidFill>
          <a:schemeClr val="accent3"/>
        </a:solidFill>
      </dgm:spPr>
      <dgm:t>
        <a:bodyPr/>
        <a:lstStyle/>
        <a:p>
          <a:r>
            <a:rPr lang="zh-CN" altLang="en-US" sz="1600" dirty="0">
              <a:latin typeface="Lato" panose="020F0502020204030203" pitchFamily="34" charset="77"/>
            </a:rPr>
            <a:t>训练与比赛：每周</a:t>
          </a:r>
          <a:r>
            <a:rPr lang="en-US" altLang="zh-CN" sz="1600" dirty="0">
              <a:latin typeface="Lato" panose="020F0502020204030203" pitchFamily="34" charset="77"/>
            </a:rPr>
            <a:t>15+</a:t>
          </a:r>
          <a:r>
            <a:rPr lang="zh-CN" altLang="en-US" sz="1600" dirty="0">
              <a:latin typeface="Lato" panose="020F0502020204030203" pitchFamily="34" charset="77"/>
            </a:rPr>
            <a:t>小时</a:t>
          </a:r>
          <a:endParaRPr lang="en-US" sz="1600" dirty="0">
            <a:latin typeface="Lato" panose="020F0502020204030203" pitchFamily="34" charset="77"/>
          </a:endParaRPr>
        </a:p>
      </dgm:t>
    </dgm:pt>
    <dgm:pt modelId="{F3C411B7-8209-F145-A2FA-C75D107D2339}" type="parTrans" cxnId="{2ACE9B10-7134-8644-B7BA-BCF6B29277E3}">
      <dgm:prSet/>
      <dgm:spPr/>
      <dgm:t>
        <a:bodyPr/>
        <a:lstStyle/>
        <a:p>
          <a:endParaRPr lang="en-US"/>
        </a:p>
      </dgm:t>
    </dgm:pt>
    <dgm:pt modelId="{03956371-4569-1A40-83A5-60FB43FBD0CB}" type="sibTrans" cxnId="{2ACE9B10-7134-8644-B7BA-BCF6B29277E3}">
      <dgm:prSet/>
      <dgm:spPr/>
      <dgm:t>
        <a:bodyPr/>
        <a:lstStyle/>
        <a:p>
          <a:endParaRPr lang="en-US"/>
        </a:p>
      </dgm:t>
    </dgm:pt>
    <dgm:pt modelId="{3114F51D-A735-0A49-92D7-4005B51AB53D}">
      <dgm:prSet custT="1"/>
      <dgm:spPr>
        <a:solidFill>
          <a:srgbClr val="0070C0"/>
        </a:solidFill>
      </dgm:spPr>
      <dgm:t>
        <a:bodyPr/>
        <a:lstStyle/>
        <a:p>
          <a:r>
            <a:rPr lang="en-US" sz="1600" dirty="0">
              <a:latin typeface="Lato" panose="020F0502020204030203" pitchFamily="34" charset="77"/>
            </a:rPr>
            <a:t>15-30</a:t>
          </a:r>
          <a:r>
            <a:rPr lang="zh-CN" altLang="en-US" sz="1600" dirty="0">
              <a:latin typeface="Lato" panose="020F0502020204030203" pitchFamily="34" charset="77"/>
            </a:rPr>
            <a:t>岁</a:t>
          </a:r>
          <a:endParaRPr lang="en-US" sz="1600" dirty="0">
            <a:latin typeface="Lato" panose="020F0502020204030203" pitchFamily="34" charset="77"/>
          </a:endParaRPr>
        </a:p>
      </dgm:t>
    </dgm:pt>
    <dgm:pt modelId="{BFEC61A8-B1A4-AA49-BBAA-988E407F7D60}" type="parTrans" cxnId="{EEC5B576-7B7C-7D4A-91F8-7676E04D718B}">
      <dgm:prSet/>
      <dgm:spPr/>
      <dgm:t>
        <a:bodyPr/>
        <a:lstStyle/>
        <a:p>
          <a:endParaRPr lang="en-US"/>
        </a:p>
      </dgm:t>
    </dgm:pt>
    <dgm:pt modelId="{CED0CD92-DE6E-834B-A8BE-720EFCEE8982}" type="sibTrans" cxnId="{EEC5B576-7B7C-7D4A-91F8-7676E04D718B}">
      <dgm:prSet/>
      <dgm:spPr/>
      <dgm:t>
        <a:bodyPr/>
        <a:lstStyle/>
        <a:p>
          <a:endParaRPr lang="en-US"/>
        </a:p>
      </dgm:t>
    </dgm:pt>
    <dgm:pt modelId="{77CFB3D1-1171-594B-9200-C802DB6D3D4B}" type="pres">
      <dgm:prSet presAssocID="{6CB7EDC0-ADB3-CD43-A29A-35F6973B84BC}" presName="Name0" presStyleCnt="0">
        <dgm:presLayoutVars>
          <dgm:chMax val="7"/>
          <dgm:chPref val="7"/>
          <dgm:dir/>
        </dgm:presLayoutVars>
      </dgm:prSet>
      <dgm:spPr/>
    </dgm:pt>
    <dgm:pt modelId="{00438B08-ED30-1743-8D26-C6AD09B6E29D}" type="pres">
      <dgm:prSet presAssocID="{6CB7EDC0-ADB3-CD43-A29A-35F6973B84BC}" presName="Name1" presStyleCnt="0"/>
      <dgm:spPr/>
    </dgm:pt>
    <dgm:pt modelId="{61675E23-7F38-B54C-9DFC-D53235E11472}" type="pres">
      <dgm:prSet presAssocID="{6CB7EDC0-ADB3-CD43-A29A-35F6973B84BC}" presName="cycle" presStyleCnt="0"/>
      <dgm:spPr/>
    </dgm:pt>
    <dgm:pt modelId="{CDA6AB56-3295-1745-A57D-2DACC381A771}" type="pres">
      <dgm:prSet presAssocID="{6CB7EDC0-ADB3-CD43-A29A-35F6973B84BC}" presName="srcNode" presStyleLbl="node1" presStyleIdx="0" presStyleCnt="4"/>
      <dgm:spPr/>
    </dgm:pt>
    <dgm:pt modelId="{272504A5-0A37-B44D-AC6A-57D2D5991587}" type="pres">
      <dgm:prSet presAssocID="{6CB7EDC0-ADB3-CD43-A29A-35F6973B84BC}" presName="conn" presStyleLbl="parChTrans1D2" presStyleIdx="0" presStyleCnt="1"/>
      <dgm:spPr/>
    </dgm:pt>
    <dgm:pt modelId="{12C6AE8B-168A-7F44-BDA2-3B498F4DA0BE}" type="pres">
      <dgm:prSet presAssocID="{6CB7EDC0-ADB3-CD43-A29A-35F6973B84BC}" presName="extraNode" presStyleLbl="node1" presStyleIdx="0" presStyleCnt="4"/>
      <dgm:spPr/>
    </dgm:pt>
    <dgm:pt modelId="{9E52EA7A-DEB5-9048-B7D2-63E22A134C23}" type="pres">
      <dgm:prSet presAssocID="{6CB7EDC0-ADB3-CD43-A29A-35F6973B84BC}" presName="dstNode" presStyleLbl="node1" presStyleIdx="0" presStyleCnt="4"/>
      <dgm:spPr/>
    </dgm:pt>
    <dgm:pt modelId="{10588A0F-DE2A-3D4F-A159-89AAF90A7137}" type="pres">
      <dgm:prSet presAssocID="{47563A79-E165-8B4A-8FF6-8AA58304ECC2}" presName="text_1" presStyleLbl="node1" presStyleIdx="0" presStyleCnt="4">
        <dgm:presLayoutVars>
          <dgm:bulletEnabled val="1"/>
        </dgm:presLayoutVars>
      </dgm:prSet>
      <dgm:spPr/>
    </dgm:pt>
    <dgm:pt modelId="{C6B87698-5A24-7B48-B134-FD6BCA68294E}" type="pres">
      <dgm:prSet presAssocID="{47563A79-E165-8B4A-8FF6-8AA58304ECC2}" presName="accent_1" presStyleCnt="0"/>
      <dgm:spPr/>
    </dgm:pt>
    <dgm:pt modelId="{FC94C022-AE77-B345-BE8A-676EFE111F3E}" type="pres">
      <dgm:prSet presAssocID="{47563A79-E165-8B4A-8FF6-8AA58304ECC2}" presName="accentRepeatNode" presStyleLbl="solidFgAcc1" presStyleIdx="0" presStyleCnt="4"/>
      <dgm:spPr/>
    </dgm:pt>
    <dgm:pt modelId="{59F6AB9D-F433-E245-9AAF-4B1AC3541148}" type="pres">
      <dgm:prSet presAssocID="{3114F51D-A735-0A49-92D7-4005B51AB53D}" presName="text_2" presStyleLbl="node1" presStyleIdx="1" presStyleCnt="4">
        <dgm:presLayoutVars>
          <dgm:bulletEnabled val="1"/>
        </dgm:presLayoutVars>
      </dgm:prSet>
      <dgm:spPr/>
    </dgm:pt>
    <dgm:pt modelId="{38217359-EBDA-854A-ACD9-73C18E949BA7}" type="pres">
      <dgm:prSet presAssocID="{3114F51D-A735-0A49-92D7-4005B51AB53D}" presName="accent_2" presStyleCnt="0"/>
      <dgm:spPr/>
    </dgm:pt>
    <dgm:pt modelId="{DAC871B2-F8DF-794D-84C6-E2F4185F8591}" type="pres">
      <dgm:prSet presAssocID="{3114F51D-A735-0A49-92D7-4005B51AB53D}" presName="accentRepeatNode" presStyleLbl="solidFgAcc1" presStyleIdx="1" presStyleCnt="4"/>
      <dgm:spPr/>
    </dgm:pt>
    <dgm:pt modelId="{D7749989-6133-D942-ABAB-E7B0A2709979}" type="pres">
      <dgm:prSet presAssocID="{F1BADA45-4499-8842-8E25-3678886C5A03}" presName="text_3" presStyleLbl="node1" presStyleIdx="2" presStyleCnt="4">
        <dgm:presLayoutVars>
          <dgm:bulletEnabled val="1"/>
        </dgm:presLayoutVars>
      </dgm:prSet>
      <dgm:spPr/>
    </dgm:pt>
    <dgm:pt modelId="{D29D3085-A46B-4F4B-9E8B-2F6D50D6DD0F}" type="pres">
      <dgm:prSet presAssocID="{F1BADA45-4499-8842-8E25-3678886C5A03}" presName="accent_3" presStyleCnt="0"/>
      <dgm:spPr/>
    </dgm:pt>
    <dgm:pt modelId="{52930575-0EBE-9B49-A881-45DD4C16CB7A}" type="pres">
      <dgm:prSet presAssocID="{F1BADA45-4499-8842-8E25-3678886C5A03}" presName="accentRepeatNode" presStyleLbl="solidFgAcc1" presStyleIdx="2" presStyleCnt="4"/>
      <dgm:spPr>
        <a:solidFill>
          <a:schemeClr val="bg1"/>
        </a:solidFill>
        <a:ln>
          <a:solidFill>
            <a:srgbClr val="19002E"/>
          </a:solidFill>
        </a:ln>
      </dgm:spPr>
    </dgm:pt>
    <dgm:pt modelId="{D0262164-0840-7E4D-BE3A-026DAB41C5B2}" type="pres">
      <dgm:prSet presAssocID="{50675095-D3D9-464D-B32E-A0BF3D838A0D}" presName="text_4" presStyleLbl="node1" presStyleIdx="3" presStyleCnt="4">
        <dgm:presLayoutVars>
          <dgm:bulletEnabled val="1"/>
        </dgm:presLayoutVars>
      </dgm:prSet>
      <dgm:spPr/>
    </dgm:pt>
    <dgm:pt modelId="{8B92ED95-405D-E94F-A938-B13DA52CCD8D}" type="pres">
      <dgm:prSet presAssocID="{50675095-D3D9-464D-B32E-A0BF3D838A0D}" presName="accent_4" presStyleCnt="0"/>
      <dgm:spPr/>
    </dgm:pt>
    <dgm:pt modelId="{706B9352-C217-7F41-98A4-E44A51E2CEAB}" type="pres">
      <dgm:prSet presAssocID="{50675095-D3D9-464D-B32E-A0BF3D838A0D}" presName="accentRepeatNode" presStyleLbl="solidFgAcc1" presStyleIdx="3" presStyleCnt="4"/>
      <dgm:spPr/>
    </dgm:pt>
  </dgm:ptLst>
  <dgm:cxnLst>
    <dgm:cxn modelId="{2ACE9B10-7134-8644-B7BA-BCF6B29277E3}" srcId="{6CB7EDC0-ADB3-CD43-A29A-35F6973B84BC}" destId="{F1BADA45-4499-8842-8E25-3678886C5A03}" srcOrd="2" destOrd="0" parTransId="{F3C411B7-8209-F145-A2FA-C75D107D2339}" sibTransId="{03956371-4569-1A40-83A5-60FB43FBD0CB}"/>
    <dgm:cxn modelId="{DB15EF16-C65C-CE4B-B015-2E0AE775E52E}" srcId="{6CB7EDC0-ADB3-CD43-A29A-35F6973B84BC}" destId="{47563A79-E165-8B4A-8FF6-8AA58304ECC2}" srcOrd="0" destOrd="0" parTransId="{8B35AB63-1294-054E-9B07-8DB361BD4EDF}" sibTransId="{870C85AC-FABA-3F48-937C-54B9C4054B2B}"/>
    <dgm:cxn modelId="{1B71F957-BDC9-1D43-9572-BFF43700FC8D}" type="presOf" srcId="{50675095-D3D9-464D-B32E-A0BF3D838A0D}" destId="{D0262164-0840-7E4D-BE3A-026DAB41C5B2}" srcOrd="0" destOrd="0" presId="urn:microsoft.com/office/officeart/2008/layout/VerticalCurvedList"/>
    <dgm:cxn modelId="{7BEE5A5F-F4BE-1D41-8B76-CB41ABF832C7}" type="presOf" srcId="{47563A79-E165-8B4A-8FF6-8AA58304ECC2}" destId="{10588A0F-DE2A-3D4F-A159-89AAF90A7137}" srcOrd="0" destOrd="0" presId="urn:microsoft.com/office/officeart/2008/layout/VerticalCurvedList"/>
    <dgm:cxn modelId="{5CE2346B-DC13-5542-A869-A2683B77D6CD}" type="presOf" srcId="{F1BADA45-4499-8842-8E25-3678886C5A03}" destId="{D7749989-6133-D942-ABAB-E7B0A2709979}" srcOrd="0" destOrd="0" presId="urn:microsoft.com/office/officeart/2008/layout/VerticalCurvedList"/>
    <dgm:cxn modelId="{EEC5B576-7B7C-7D4A-91F8-7676E04D718B}" srcId="{6CB7EDC0-ADB3-CD43-A29A-35F6973B84BC}" destId="{3114F51D-A735-0A49-92D7-4005B51AB53D}" srcOrd="1" destOrd="0" parTransId="{BFEC61A8-B1A4-AA49-BBAA-988E407F7D60}" sibTransId="{CED0CD92-DE6E-834B-A8BE-720EFCEE8982}"/>
    <dgm:cxn modelId="{A5217978-B628-FD46-B0D7-EE10BCD2C73D}" type="presOf" srcId="{870C85AC-FABA-3F48-937C-54B9C4054B2B}" destId="{272504A5-0A37-B44D-AC6A-57D2D5991587}" srcOrd="0" destOrd="0" presId="urn:microsoft.com/office/officeart/2008/layout/VerticalCurvedList"/>
    <dgm:cxn modelId="{C599559A-0D81-D34A-BEE4-3F23CC1E6E3C}" type="presOf" srcId="{3114F51D-A735-0A49-92D7-4005B51AB53D}" destId="{59F6AB9D-F433-E245-9AAF-4B1AC3541148}" srcOrd="0" destOrd="0" presId="urn:microsoft.com/office/officeart/2008/layout/VerticalCurvedList"/>
    <dgm:cxn modelId="{367BD1A9-7AEA-5D41-9861-E20DFD787ACF}" srcId="{6CB7EDC0-ADB3-CD43-A29A-35F6973B84BC}" destId="{50675095-D3D9-464D-B32E-A0BF3D838A0D}" srcOrd="3" destOrd="0" parTransId="{6DC9CB5D-062C-B741-9096-E8A132060EBC}" sibTransId="{F3CF261A-36E9-5742-8F1D-5C1B6B5416A2}"/>
    <dgm:cxn modelId="{5B87DCD3-F959-5B46-98A5-D3E0F956770B}" type="presOf" srcId="{6CB7EDC0-ADB3-CD43-A29A-35F6973B84BC}" destId="{77CFB3D1-1171-594B-9200-C802DB6D3D4B}" srcOrd="0" destOrd="0" presId="urn:microsoft.com/office/officeart/2008/layout/VerticalCurvedList"/>
    <dgm:cxn modelId="{F4399F73-FD96-AA42-BB28-77388D7AC4C1}" type="presParOf" srcId="{77CFB3D1-1171-594B-9200-C802DB6D3D4B}" destId="{00438B08-ED30-1743-8D26-C6AD09B6E29D}" srcOrd="0" destOrd="0" presId="urn:microsoft.com/office/officeart/2008/layout/VerticalCurvedList"/>
    <dgm:cxn modelId="{596A7AB8-00F5-2B45-B1F4-0315BE7A4529}" type="presParOf" srcId="{00438B08-ED30-1743-8D26-C6AD09B6E29D}" destId="{61675E23-7F38-B54C-9DFC-D53235E11472}" srcOrd="0" destOrd="0" presId="urn:microsoft.com/office/officeart/2008/layout/VerticalCurvedList"/>
    <dgm:cxn modelId="{DC58E730-3CAB-2C4B-A613-478C402BE927}" type="presParOf" srcId="{61675E23-7F38-B54C-9DFC-D53235E11472}" destId="{CDA6AB56-3295-1745-A57D-2DACC381A771}" srcOrd="0" destOrd="0" presId="urn:microsoft.com/office/officeart/2008/layout/VerticalCurvedList"/>
    <dgm:cxn modelId="{14F712A0-CE55-F541-8F1D-784C92D349FD}" type="presParOf" srcId="{61675E23-7F38-B54C-9DFC-D53235E11472}" destId="{272504A5-0A37-B44D-AC6A-57D2D5991587}" srcOrd="1" destOrd="0" presId="urn:microsoft.com/office/officeart/2008/layout/VerticalCurvedList"/>
    <dgm:cxn modelId="{F0E5D66B-0506-304E-856B-CED79623B322}" type="presParOf" srcId="{61675E23-7F38-B54C-9DFC-D53235E11472}" destId="{12C6AE8B-168A-7F44-BDA2-3B498F4DA0BE}" srcOrd="2" destOrd="0" presId="urn:microsoft.com/office/officeart/2008/layout/VerticalCurvedList"/>
    <dgm:cxn modelId="{6AF213CC-5E03-BF47-A5AE-4C5B6AD42FBA}" type="presParOf" srcId="{61675E23-7F38-B54C-9DFC-D53235E11472}" destId="{9E52EA7A-DEB5-9048-B7D2-63E22A134C23}" srcOrd="3" destOrd="0" presId="urn:microsoft.com/office/officeart/2008/layout/VerticalCurvedList"/>
    <dgm:cxn modelId="{3CC852F9-3A41-184D-998C-7B239D21ADAF}" type="presParOf" srcId="{00438B08-ED30-1743-8D26-C6AD09B6E29D}" destId="{10588A0F-DE2A-3D4F-A159-89AAF90A7137}" srcOrd="1" destOrd="0" presId="urn:microsoft.com/office/officeart/2008/layout/VerticalCurvedList"/>
    <dgm:cxn modelId="{BC6A3D4F-A0CE-C541-A5E9-F17CE2FB6E7B}" type="presParOf" srcId="{00438B08-ED30-1743-8D26-C6AD09B6E29D}" destId="{C6B87698-5A24-7B48-B134-FD6BCA68294E}" srcOrd="2" destOrd="0" presId="urn:microsoft.com/office/officeart/2008/layout/VerticalCurvedList"/>
    <dgm:cxn modelId="{3682962E-B6EB-2740-8DD8-781F86357ADE}" type="presParOf" srcId="{C6B87698-5A24-7B48-B134-FD6BCA68294E}" destId="{FC94C022-AE77-B345-BE8A-676EFE111F3E}" srcOrd="0" destOrd="0" presId="urn:microsoft.com/office/officeart/2008/layout/VerticalCurvedList"/>
    <dgm:cxn modelId="{76DD8C88-2FE2-744D-94FD-183FD49212D3}" type="presParOf" srcId="{00438B08-ED30-1743-8D26-C6AD09B6E29D}" destId="{59F6AB9D-F433-E245-9AAF-4B1AC3541148}" srcOrd="3" destOrd="0" presId="urn:microsoft.com/office/officeart/2008/layout/VerticalCurvedList"/>
    <dgm:cxn modelId="{848C7B4E-613E-D647-A130-94FFA26B4BA0}" type="presParOf" srcId="{00438B08-ED30-1743-8D26-C6AD09B6E29D}" destId="{38217359-EBDA-854A-ACD9-73C18E949BA7}" srcOrd="4" destOrd="0" presId="urn:microsoft.com/office/officeart/2008/layout/VerticalCurvedList"/>
    <dgm:cxn modelId="{0BD5B61F-F9ED-2946-B9F6-2DAE181292AC}" type="presParOf" srcId="{38217359-EBDA-854A-ACD9-73C18E949BA7}" destId="{DAC871B2-F8DF-794D-84C6-E2F4185F8591}" srcOrd="0" destOrd="0" presId="urn:microsoft.com/office/officeart/2008/layout/VerticalCurvedList"/>
    <dgm:cxn modelId="{43C7C29D-34BD-CD45-BC5F-5B640D73D89E}" type="presParOf" srcId="{00438B08-ED30-1743-8D26-C6AD09B6E29D}" destId="{D7749989-6133-D942-ABAB-E7B0A2709979}" srcOrd="5" destOrd="0" presId="urn:microsoft.com/office/officeart/2008/layout/VerticalCurvedList"/>
    <dgm:cxn modelId="{A3C86463-C911-6D48-93B5-42D58CDB9B00}" type="presParOf" srcId="{00438B08-ED30-1743-8D26-C6AD09B6E29D}" destId="{D29D3085-A46B-4F4B-9E8B-2F6D50D6DD0F}" srcOrd="6" destOrd="0" presId="urn:microsoft.com/office/officeart/2008/layout/VerticalCurvedList"/>
    <dgm:cxn modelId="{3D5F9797-5E3F-0446-9D99-061E196B7605}" type="presParOf" srcId="{D29D3085-A46B-4F4B-9E8B-2F6D50D6DD0F}" destId="{52930575-0EBE-9B49-A881-45DD4C16CB7A}" srcOrd="0" destOrd="0" presId="urn:microsoft.com/office/officeart/2008/layout/VerticalCurvedList"/>
    <dgm:cxn modelId="{973DA854-6E39-9A42-BB32-011AA14AB0E6}" type="presParOf" srcId="{00438B08-ED30-1743-8D26-C6AD09B6E29D}" destId="{D0262164-0840-7E4D-BE3A-026DAB41C5B2}" srcOrd="7" destOrd="0" presId="urn:microsoft.com/office/officeart/2008/layout/VerticalCurvedList"/>
    <dgm:cxn modelId="{74FD73FE-9D69-FD47-89EA-EE467A52A523}" type="presParOf" srcId="{00438B08-ED30-1743-8D26-C6AD09B6E29D}" destId="{8B92ED95-405D-E94F-A938-B13DA52CCD8D}" srcOrd="8" destOrd="0" presId="urn:microsoft.com/office/officeart/2008/layout/VerticalCurvedList"/>
    <dgm:cxn modelId="{FFCB4EF5-BEAB-9547-B364-9AC3DF750506}" type="presParOf" srcId="{8B92ED95-405D-E94F-A938-B13DA52CCD8D}" destId="{706B9352-C217-7F41-98A4-E44A51E2CE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EC618-FF11-E940-A49F-3C7FB292CD99}">
      <dsp:nvSpPr>
        <dsp:cNvPr id="0" name=""/>
        <dsp:cNvSpPr/>
      </dsp:nvSpPr>
      <dsp:spPr>
        <a:xfrm rot="5400000">
          <a:off x="4518957" y="-1918420"/>
          <a:ext cx="957292" cy="5035182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9002E"/>
            </a:buClr>
            <a:buSzPts val="1400"/>
            <a:buFont typeface="Roboto Condensed"/>
            <a:buChar char="●"/>
          </a:pPr>
          <a:r>
            <a:rPr lang="zh-CN" altLang="en-US" sz="2000" b="0" kern="1200" dirty="0">
              <a:solidFill>
                <a:srgbClr val="19002E"/>
              </a:solidFill>
              <a:latin typeface="Lato" panose="020F0502020204030203" pitchFamily="34" charset="77"/>
            </a:rPr>
            <a:t>枕头具有</a:t>
          </a:r>
          <a:r>
            <a:rPr lang="zh-CN" altLang="en-CA" sz="2000" b="0" kern="1200" dirty="0">
              <a:solidFill>
                <a:srgbClr val="19002E"/>
              </a:solidFill>
              <a:latin typeface="Lato" panose="020F0502020204030203" pitchFamily="34" charset="77"/>
            </a:rPr>
            <a:t>腿部</a:t>
          </a:r>
          <a:r>
            <a:rPr lang="zh-CN" altLang="en-US" sz="2000" b="0" kern="1200" dirty="0">
              <a:solidFill>
                <a:srgbClr val="19002E"/>
              </a:solidFill>
              <a:latin typeface="Lato" panose="020F0502020204030203" pitchFamily="34" charset="77"/>
            </a:rPr>
            <a:t>掉落的可能性，因此引起再次的伤害和疼痛感。</a:t>
          </a:r>
          <a:endParaRPr lang="en-US" sz="2000" b="0" kern="1200" dirty="0">
            <a:solidFill>
              <a:srgbClr val="19002E"/>
            </a:solidFill>
            <a:latin typeface="Lato" panose="020F0502020204030203" pitchFamily="34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9002E"/>
            </a:buClr>
            <a:buSzPts val="1400"/>
            <a:buFont typeface="Roboto Condensed"/>
            <a:buChar char="●"/>
          </a:pPr>
          <a:r>
            <a:rPr lang="zh-CN" altLang="en-US" sz="2000" b="0" kern="1200" dirty="0">
              <a:solidFill>
                <a:srgbClr val="19002E"/>
              </a:solidFill>
              <a:latin typeface="Lato" panose="020F0502020204030203" pitchFamily="34" charset="77"/>
            </a:rPr>
            <a:t>腿部必须稳固。</a:t>
          </a:r>
          <a:endParaRPr lang="en-US" sz="2000" b="0" kern="1200" dirty="0">
            <a:solidFill>
              <a:srgbClr val="19002E"/>
            </a:solidFill>
            <a:latin typeface="Lato" panose="020F0502020204030203" pitchFamily="34" charset="77"/>
          </a:endParaRPr>
        </a:p>
      </dsp:txBody>
      <dsp:txXfrm rot="-5400000">
        <a:off x="2480013" y="167255"/>
        <a:ext cx="4988451" cy="863830"/>
      </dsp:txXfrm>
    </dsp:sp>
    <dsp:sp modelId="{10549635-6592-AC41-B26C-3C164F01E9A0}">
      <dsp:nvSpPr>
        <dsp:cNvPr id="0" name=""/>
        <dsp:cNvSpPr/>
      </dsp:nvSpPr>
      <dsp:spPr>
        <a:xfrm>
          <a:off x="309515" y="862"/>
          <a:ext cx="2170497" cy="1196615"/>
        </a:xfrm>
        <a:prstGeom prst="roundRect">
          <a:avLst/>
        </a:prstGeom>
        <a:solidFill>
          <a:srgbClr val="1900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b="1" i="1" kern="1200" dirty="0">
              <a:latin typeface="Avenir Next Condensed" panose="020B0506020202020204" pitchFamily="34" charset="0"/>
            </a:rPr>
            <a:t>不稳定</a:t>
          </a:r>
          <a:endParaRPr lang="en-US" sz="3100" b="1" i="1" kern="1200" dirty="0">
            <a:latin typeface="Avenir Next Condensed" panose="020B0506020202020204" pitchFamily="34" charset="0"/>
          </a:endParaRPr>
        </a:p>
      </dsp:txBody>
      <dsp:txXfrm>
        <a:off x="367929" y="59276"/>
        <a:ext cx="2053669" cy="1079787"/>
      </dsp:txXfrm>
    </dsp:sp>
    <dsp:sp modelId="{2D3F1849-1905-0F4E-A057-11EF59BFDF9A}">
      <dsp:nvSpPr>
        <dsp:cNvPr id="0" name=""/>
        <dsp:cNvSpPr/>
      </dsp:nvSpPr>
      <dsp:spPr>
        <a:xfrm rot="5400000">
          <a:off x="4403584" y="-661974"/>
          <a:ext cx="1188038" cy="5035182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9002E"/>
            </a:buClr>
            <a:buSzPts val="1400"/>
            <a:buFont typeface="Roboto Condensed"/>
            <a:buChar char="●"/>
          </a:pPr>
          <a:r>
            <a:rPr lang="zh-CN" altLang="en-US" sz="2000" kern="1200" dirty="0">
              <a:solidFill>
                <a:srgbClr val="19002E"/>
              </a:solidFill>
              <a:latin typeface="Lato" panose="020F0502020204030203" pitchFamily="34" charset="77"/>
            </a:rPr>
            <a:t>高差难以调节。</a:t>
          </a:r>
          <a:endParaRPr lang="en-US" sz="2000" kern="1200" dirty="0">
            <a:solidFill>
              <a:srgbClr val="19002E"/>
            </a:solidFill>
            <a:latin typeface="Lato" panose="020F0502020204030203" pitchFamily="34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9002E"/>
            </a:buClr>
            <a:buSzPts val="1400"/>
            <a:buFont typeface="Roboto Condensed"/>
            <a:buChar char="●"/>
          </a:pPr>
          <a:r>
            <a:rPr lang="zh-CN" altLang="en-US" sz="2000" kern="1200" dirty="0">
              <a:solidFill>
                <a:srgbClr val="19002E"/>
              </a:solidFill>
              <a:latin typeface="Lato" panose="020F0502020204030203" pitchFamily="34" charset="77"/>
            </a:rPr>
            <a:t>厚度无法根据消费者偏好调整。</a:t>
          </a:r>
          <a:endParaRPr lang="en-US" sz="2000" kern="1200" dirty="0">
            <a:solidFill>
              <a:srgbClr val="19002E"/>
            </a:solidFill>
            <a:latin typeface="Lato" panose="020F0502020204030203" pitchFamily="34" charset="77"/>
          </a:endParaRPr>
        </a:p>
      </dsp:txBody>
      <dsp:txXfrm rot="-5400000">
        <a:off x="2480013" y="1319592"/>
        <a:ext cx="4977187" cy="1072048"/>
      </dsp:txXfrm>
    </dsp:sp>
    <dsp:sp modelId="{A2FD7DB0-BB60-524B-840F-F9F3C9242C44}">
      <dsp:nvSpPr>
        <dsp:cNvPr id="0" name=""/>
        <dsp:cNvSpPr/>
      </dsp:nvSpPr>
      <dsp:spPr>
        <a:xfrm>
          <a:off x="309515" y="1257309"/>
          <a:ext cx="2170497" cy="1196615"/>
        </a:xfrm>
        <a:prstGeom prst="roundRect">
          <a:avLst/>
        </a:prstGeom>
        <a:solidFill>
          <a:srgbClr val="9E9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b="1" i="1" kern="1200" dirty="0">
              <a:latin typeface="Avenir Next Condensed" panose="020B0506020202020204" pitchFamily="34" charset="0"/>
            </a:rPr>
            <a:t>无可调整型</a:t>
          </a:r>
          <a:endParaRPr lang="en-US" sz="3100" b="1" i="1" kern="1200" dirty="0">
            <a:latin typeface="Avenir Next Condensed" panose="020B0506020202020204" pitchFamily="34" charset="0"/>
          </a:endParaRPr>
        </a:p>
      </dsp:txBody>
      <dsp:txXfrm>
        <a:off x="367929" y="1315723"/>
        <a:ext cx="2053669" cy="1079787"/>
      </dsp:txXfrm>
    </dsp:sp>
    <dsp:sp modelId="{119E5FD1-DB86-B449-9391-C9882301E59C}">
      <dsp:nvSpPr>
        <dsp:cNvPr id="0" name=""/>
        <dsp:cNvSpPr/>
      </dsp:nvSpPr>
      <dsp:spPr>
        <a:xfrm rot="5400000">
          <a:off x="4428607" y="720852"/>
          <a:ext cx="1228435" cy="5030265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9002E"/>
            </a:buClr>
            <a:buSzPts val="1400"/>
            <a:buFont typeface="Roboto Condensed"/>
            <a:buNone/>
          </a:pPr>
          <a:r>
            <a:rPr lang="zh-CN" altLang="en-US" sz="2000" kern="1200" dirty="0">
              <a:solidFill>
                <a:srgbClr val="19002E"/>
              </a:solidFill>
              <a:latin typeface="Lato" panose="020F0502020204030203" pitchFamily="34" charset="77"/>
            </a:rPr>
            <a:t>适当的高度只能在家里或者诊所获得。</a:t>
          </a:r>
          <a:endParaRPr lang="en-US" sz="2000" kern="1200" dirty="0">
            <a:solidFill>
              <a:srgbClr val="19002E"/>
            </a:solidFill>
            <a:latin typeface="Lato" panose="020F0502020204030203" pitchFamily="34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9002E"/>
            </a:buClr>
            <a:buSzPts val="1400"/>
            <a:buFont typeface="Roboto Condensed"/>
            <a:buNone/>
          </a:pPr>
          <a:r>
            <a:rPr lang="zh-CN" altLang="en-US" sz="2000" kern="1200" dirty="0">
              <a:solidFill>
                <a:srgbClr val="19002E"/>
              </a:solidFill>
              <a:latin typeface="Lato" panose="020F0502020204030203" pitchFamily="34" charset="77"/>
            </a:rPr>
            <a:t>使用拐杖的病人无法随身携带大型器械。</a:t>
          </a:r>
          <a:endParaRPr lang="en-US" sz="2000" kern="1200" dirty="0">
            <a:solidFill>
              <a:srgbClr val="19002E"/>
            </a:solidFill>
            <a:latin typeface="Lato" panose="020F0502020204030203" pitchFamily="34" charset="77"/>
          </a:endParaRPr>
        </a:p>
      </dsp:txBody>
      <dsp:txXfrm rot="-5400000">
        <a:off x="2527693" y="2681734"/>
        <a:ext cx="4970298" cy="1108501"/>
      </dsp:txXfrm>
    </dsp:sp>
    <dsp:sp modelId="{FACD58FD-972B-234C-A45E-61FD629F038F}">
      <dsp:nvSpPr>
        <dsp:cNvPr id="0" name=""/>
        <dsp:cNvSpPr/>
      </dsp:nvSpPr>
      <dsp:spPr>
        <a:xfrm>
          <a:off x="315249" y="2514618"/>
          <a:ext cx="2218177" cy="144445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b="1" i="1" kern="1200" dirty="0">
              <a:latin typeface="Avenir Next Condensed" panose="020B0506020202020204" pitchFamily="34" charset="0"/>
            </a:rPr>
            <a:t>麻烦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b="1" i="1" kern="1200" dirty="0">
              <a:latin typeface="Avenir Next Condensed" panose="020B0506020202020204" pitchFamily="34" charset="0"/>
            </a:rPr>
            <a:t>难以携带</a:t>
          </a:r>
          <a:endParaRPr lang="en-US" sz="3100" b="1" i="1" kern="1200" dirty="0">
            <a:latin typeface="Avenir Next Condensed" panose="020B0506020202020204" pitchFamily="34" charset="0"/>
          </a:endParaRPr>
        </a:p>
      </dsp:txBody>
      <dsp:txXfrm>
        <a:off x="385762" y="2585131"/>
        <a:ext cx="2077151" cy="1303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EC618-FF11-E940-A49F-3C7FB292CD99}">
      <dsp:nvSpPr>
        <dsp:cNvPr id="0" name=""/>
        <dsp:cNvSpPr/>
      </dsp:nvSpPr>
      <dsp:spPr>
        <a:xfrm rot="5400000">
          <a:off x="4159594" y="-2193152"/>
          <a:ext cx="1168006" cy="56239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E9E9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666666"/>
            </a:buClr>
            <a:buSzPts val="1400"/>
            <a:buFont typeface="Roboto Condensed"/>
            <a:buChar char="●"/>
          </a:pPr>
          <a:r>
            <a:rPr lang="zh-TW" altLang="en-US" sz="2200" kern="1200" dirty="0">
              <a:solidFill>
                <a:srgbClr val="19002E"/>
              </a:solidFill>
              <a:latin typeface="宋体"/>
              <a:ea typeface="宋体"/>
              <a:cs typeface="宋体"/>
              <a:sym typeface="Roboto Condensed"/>
            </a:rPr>
            <a:t>腿部不易受到突然移动。</a:t>
          </a:r>
          <a:endParaRPr lang="en-US" sz="2200" kern="1200" dirty="0">
            <a:solidFill>
              <a:srgbClr val="19002E"/>
            </a:solidFill>
            <a:latin typeface="宋体"/>
            <a:ea typeface="宋体"/>
            <a:cs typeface="宋体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666666"/>
            </a:buClr>
            <a:buSzPts val="1400"/>
            <a:buFont typeface="Roboto Condensed"/>
            <a:buChar char="●"/>
          </a:pPr>
          <a:r>
            <a:rPr lang="zh-CN" altLang="en-US" sz="2200" kern="1200" dirty="0">
              <a:solidFill>
                <a:srgbClr val="19002E"/>
              </a:solidFill>
              <a:latin typeface="宋体"/>
              <a:ea typeface="宋体"/>
              <a:cs typeface="宋体"/>
            </a:rPr>
            <a:t>防止腿部翻滚。</a:t>
          </a:r>
          <a:endParaRPr lang="en-US" sz="2200" kern="1200" dirty="0">
            <a:solidFill>
              <a:srgbClr val="19002E"/>
            </a:solidFill>
            <a:latin typeface="宋体"/>
            <a:ea typeface="宋体"/>
            <a:cs typeface="宋体"/>
          </a:endParaRPr>
        </a:p>
      </dsp:txBody>
      <dsp:txXfrm rot="-5400000">
        <a:off x="1931636" y="91823"/>
        <a:ext cx="5566906" cy="1053972"/>
      </dsp:txXfrm>
    </dsp:sp>
    <dsp:sp modelId="{10549635-6592-AC41-B26C-3C164F01E9A0}">
      <dsp:nvSpPr>
        <dsp:cNvPr id="0" name=""/>
        <dsp:cNvSpPr/>
      </dsp:nvSpPr>
      <dsp:spPr>
        <a:xfrm>
          <a:off x="213" y="13174"/>
          <a:ext cx="1931423" cy="1235484"/>
        </a:xfrm>
        <a:prstGeom prst="roundRect">
          <a:avLst/>
        </a:prstGeom>
        <a:solidFill>
          <a:srgbClr val="1900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i="1" kern="1200" dirty="0">
              <a:latin typeface="Avenir Next Condensed" panose="020B0506020202020204" pitchFamily="34" charset="0"/>
            </a:rPr>
            <a:t>稳定</a:t>
          </a:r>
          <a:endParaRPr lang="en-US" sz="3200" b="1" i="1" kern="1200" dirty="0">
            <a:latin typeface="Avenir Next Condensed" panose="020B0506020202020204" pitchFamily="34" charset="0"/>
          </a:endParaRPr>
        </a:p>
      </dsp:txBody>
      <dsp:txXfrm>
        <a:off x="60524" y="73485"/>
        <a:ext cx="1810801" cy="1114862"/>
      </dsp:txXfrm>
    </dsp:sp>
    <dsp:sp modelId="{2D3F1849-1905-0F4E-A057-11EF59BFDF9A}">
      <dsp:nvSpPr>
        <dsp:cNvPr id="0" name=""/>
        <dsp:cNvSpPr/>
      </dsp:nvSpPr>
      <dsp:spPr>
        <a:xfrm rot="5400000">
          <a:off x="4044571" y="-835970"/>
          <a:ext cx="1369292" cy="56378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E9E9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666666"/>
            </a:buClr>
            <a:buSzPts val="1400"/>
            <a:buFont typeface="Roboto Condensed"/>
            <a:buChar char="●"/>
          </a:pPr>
          <a:r>
            <a:rPr lang="zh-CN" altLang="en-US" sz="2200" kern="1200" dirty="0">
              <a:solidFill>
                <a:srgbClr val="19002E"/>
              </a:solidFill>
              <a:latin typeface="Lato" panose="020F0502020204030203" pitchFamily="34" charset="77"/>
            </a:rPr>
            <a:t>高度与厚度可调整</a:t>
          </a:r>
          <a:r>
            <a:rPr lang="zh-CN" altLang="en-CA" sz="2200" kern="1200" dirty="0">
              <a:solidFill>
                <a:srgbClr val="19002E"/>
              </a:solidFill>
              <a:latin typeface="Lato" panose="020F0502020204030203" pitchFamily="34" charset="77"/>
            </a:rPr>
            <a:t>至</a:t>
          </a:r>
          <a:r>
            <a:rPr lang="zh-CN" altLang="en-US" sz="2200" kern="1200" dirty="0">
              <a:solidFill>
                <a:srgbClr val="19002E"/>
              </a:solidFill>
              <a:latin typeface="Lato" panose="020F0502020204030203" pitchFamily="34" charset="77"/>
            </a:rPr>
            <a:t>病人的偏好。</a:t>
          </a:r>
          <a:endParaRPr lang="en-US" sz="2200" kern="1200" dirty="0">
            <a:solidFill>
              <a:srgbClr val="19002E"/>
            </a:solidFill>
            <a:latin typeface="Lato" panose="020F0502020204030203" pitchFamily="34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666666"/>
            </a:buClr>
            <a:buSzPts val="1400"/>
            <a:buFont typeface="Roboto Condensed"/>
            <a:buChar char="●"/>
          </a:pPr>
          <a:r>
            <a:rPr lang="zh-CN" altLang="en-US" sz="2200" kern="1200" dirty="0">
              <a:solidFill>
                <a:srgbClr val="19002E"/>
              </a:solidFill>
              <a:latin typeface="Lato" panose="020F0502020204030203" pitchFamily="34" charset="77"/>
            </a:rPr>
            <a:t>从青少年到职业运动员，不同身高的人都感到舒适。</a:t>
          </a:r>
          <a:endParaRPr lang="en-US" sz="2200" kern="1200" dirty="0">
            <a:solidFill>
              <a:srgbClr val="19002E"/>
            </a:solidFill>
            <a:latin typeface="Lato" panose="020F0502020204030203" pitchFamily="34" charset="77"/>
          </a:endParaRPr>
        </a:p>
      </dsp:txBody>
      <dsp:txXfrm rot="-5400000">
        <a:off x="1910276" y="1365168"/>
        <a:ext cx="5571041" cy="1235606"/>
      </dsp:txXfrm>
    </dsp:sp>
    <dsp:sp modelId="{A2FD7DB0-BB60-524B-840F-F9F3C9242C44}">
      <dsp:nvSpPr>
        <dsp:cNvPr id="0" name=""/>
        <dsp:cNvSpPr/>
      </dsp:nvSpPr>
      <dsp:spPr>
        <a:xfrm>
          <a:off x="213" y="1365229"/>
          <a:ext cx="1910062" cy="1235484"/>
        </a:xfrm>
        <a:prstGeom prst="roundRect">
          <a:avLst/>
        </a:prstGeom>
        <a:solidFill>
          <a:srgbClr val="9E9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i="1" kern="1200" dirty="0">
              <a:latin typeface="Avenir Next Condensed" panose="020B0506020202020204" pitchFamily="34" charset="0"/>
            </a:rPr>
            <a:t>可调整</a:t>
          </a:r>
          <a:endParaRPr lang="en-US" sz="3200" b="1" i="1" kern="1200" dirty="0">
            <a:latin typeface="Avenir Next Condensed" panose="020B0506020202020204" pitchFamily="34" charset="0"/>
          </a:endParaRPr>
        </a:p>
      </dsp:txBody>
      <dsp:txXfrm>
        <a:off x="60524" y="1425540"/>
        <a:ext cx="1789440" cy="1114862"/>
      </dsp:txXfrm>
    </dsp:sp>
    <dsp:sp modelId="{119E5FD1-DB86-B449-9391-C9882301E59C}">
      <dsp:nvSpPr>
        <dsp:cNvPr id="0" name=""/>
        <dsp:cNvSpPr/>
      </dsp:nvSpPr>
      <dsp:spPr>
        <a:xfrm rot="5400000">
          <a:off x="4157956" y="542696"/>
          <a:ext cx="1150947" cy="5608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E9E9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666666"/>
            </a:buClr>
            <a:buSzPts val="1400"/>
            <a:buFont typeface="Roboto Condensed"/>
            <a:buChar char="●"/>
          </a:pPr>
          <a:r>
            <a:rPr lang="zh-CN" altLang="en-US" sz="2200" kern="1200" dirty="0">
              <a:solidFill>
                <a:srgbClr val="19002E"/>
              </a:solidFill>
              <a:latin typeface="宋体"/>
              <a:ea typeface="宋体"/>
              <a:cs typeface="宋体"/>
            </a:rPr>
            <a:t>可</a:t>
          </a:r>
          <a:r>
            <a:rPr lang="zh-CN" altLang="en-CA" sz="2200" kern="1200" dirty="0">
              <a:solidFill>
                <a:srgbClr val="19002E"/>
              </a:solidFill>
              <a:latin typeface="宋体"/>
              <a:ea typeface="宋体"/>
              <a:cs typeface="宋体"/>
            </a:rPr>
            <a:t>储存于小</a:t>
          </a:r>
          <a:r>
            <a:rPr lang="zh-CN" altLang="en-US" sz="2200" kern="1200" dirty="0">
              <a:solidFill>
                <a:srgbClr val="19002E"/>
              </a:solidFill>
              <a:latin typeface="宋体"/>
              <a:ea typeface="宋体"/>
              <a:cs typeface="宋体"/>
            </a:rPr>
            <a:t>包</a:t>
          </a:r>
          <a:r>
            <a:rPr lang="zh-CN" altLang="en-CA" sz="2200" kern="1200" dirty="0">
              <a:solidFill>
                <a:srgbClr val="19002E"/>
              </a:solidFill>
              <a:latin typeface="宋体"/>
              <a:ea typeface="宋体"/>
              <a:cs typeface="宋体"/>
            </a:rPr>
            <a:t>或者背包中。</a:t>
          </a:r>
          <a:endParaRPr lang="en-US" sz="2200" kern="1200" dirty="0">
            <a:solidFill>
              <a:srgbClr val="19002E"/>
            </a:solidFill>
            <a:latin typeface="宋体"/>
            <a:ea typeface="宋体"/>
            <a:cs typeface="宋体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666666"/>
            </a:buClr>
            <a:buSzPts val="1400"/>
            <a:buFont typeface="Roboto Condensed"/>
            <a:buChar char="●"/>
          </a:pPr>
          <a:r>
            <a:rPr lang="zh-TW" altLang="en-US" sz="2200" kern="1200" dirty="0">
              <a:solidFill>
                <a:srgbClr val="19002E"/>
              </a:solidFill>
              <a:latin typeface="宋体"/>
              <a:ea typeface="宋体"/>
              <a:cs typeface="宋体"/>
              <a:sym typeface="Roboto Condensed"/>
            </a:rPr>
            <a:t>不占用诊所或储存空间</a:t>
          </a:r>
          <a:endParaRPr lang="en" sz="2200" kern="1200" dirty="0">
            <a:solidFill>
              <a:srgbClr val="19002E"/>
            </a:solidFill>
            <a:latin typeface="宋体"/>
            <a:ea typeface="宋体"/>
            <a:cs typeface="宋体"/>
            <a:sym typeface="Roboto Condensed"/>
          </a:endParaRPr>
        </a:p>
      </dsp:txBody>
      <dsp:txXfrm rot="-5400000">
        <a:off x="1928994" y="2827844"/>
        <a:ext cx="5552688" cy="1038577"/>
      </dsp:txXfrm>
    </dsp:sp>
    <dsp:sp modelId="{FACD58FD-972B-234C-A45E-61FD629F038F}">
      <dsp:nvSpPr>
        <dsp:cNvPr id="0" name=""/>
        <dsp:cNvSpPr/>
      </dsp:nvSpPr>
      <dsp:spPr>
        <a:xfrm>
          <a:off x="213" y="2729391"/>
          <a:ext cx="1928780" cy="123548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i="1" kern="1200" dirty="0">
              <a:latin typeface="Avenir Next Condensed" panose="020B0506020202020204" pitchFamily="34" charset="0"/>
            </a:rPr>
            <a:t>便于携带</a:t>
          </a:r>
          <a:endParaRPr lang="en-US" sz="3200" b="1" i="1" kern="1200" dirty="0">
            <a:latin typeface="Avenir Next Condensed" panose="020B0506020202020204" pitchFamily="34" charset="0"/>
          </a:endParaRPr>
        </a:p>
      </dsp:txBody>
      <dsp:txXfrm>
        <a:off x="60524" y="2789702"/>
        <a:ext cx="1808158" cy="1114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50743-90A3-0648-B22C-25CDF303116E}">
      <dsp:nvSpPr>
        <dsp:cNvPr id="0" name=""/>
        <dsp:cNvSpPr/>
      </dsp:nvSpPr>
      <dsp:spPr>
        <a:xfrm>
          <a:off x="1790687" y="0"/>
          <a:ext cx="1854098" cy="18543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25400" cap="flat" cmpd="sng" algn="ctr">
          <a:solidFill>
            <a:srgbClr val="0415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C96C-2909-BE40-A60B-7F1F0DCCFC8D}">
      <dsp:nvSpPr>
        <dsp:cNvPr id="0" name=""/>
        <dsp:cNvSpPr/>
      </dsp:nvSpPr>
      <dsp:spPr>
        <a:xfrm>
          <a:off x="3623485" y="543585"/>
          <a:ext cx="2398261" cy="74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Lato" panose="020F0502020204030203" pitchFamily="34" charset="77"/>
            </a:rPr>
            <a:t>引荐</a:t>
          </a:r>
          <a:endParaRPr lang="en-US" sz="2000" kern="1200" dirty="0">
            <a:latin typeface="Lato" panose="020F0502020204030203" pitchFamily="34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Lato" panose="020F0502020204030203" pitchFamily="34" charset="77"/>
            </a:rPr>
            <a:t>零售业</a:t>
          </a:r>
          <a:endParaRPr lang="en-US" sz="2000" kern="1200" dirty="0">
            <a:latin typeface="Lato" panose="020F0502020204030203" pitchFamily="34" charset="77"/>
          </a:endParaRPr>
        </a:p>
      </dsp:txBody>
      <dsp:txXfrm>
        <a:off x="3623485" y="543585"/>
        <a:ext cx="2398261" cy="741906"/>
      </dsp:txXfrm>
    </dsp:sp>
    <dsp:sp modelId="{CD4F0DA3-02A7-B849-B472-F4BB4766EE0C}">
      <dsp:nvSpPr>
        <dsp:cNvPr id="0" name=""/>
        <dsp:cNvSpPr/>
      </dsp:nvSpPr>
      <dsp:spPr>
        <a:xfrm>
          <a:off x="2200504" y="669487"/>
          <a:ext cx="1030286" cy="515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latin typeface="Lato" panose="020F0502020204030203" pitchFamily="34" charset="77"/>
            </a:rPr>
            <a:t>营销渠道</a:t>
          </a:r>
          <a:endParaRPr lang="en-US" sz="1900" b="1" kern="1200" dirty="0">
            <a:latin typeface="Lato" panose="020F0502020204030203" pitchFamily="34" charset="77"/>
          </a:endParaRPr>
        </a:p>
      </dsp:txBody>
      <dsp:txXfrm>
        <a:off x="2200504" y="669487"/>
        <a:ext cx="1030286" cy="515020"/>
      </dsp:txXfrm>
    </dsp:sp>
    <dsp:sp modelId="{13E61187-6608-824D-B688-C64022FF9784}">
      <dsp:nvSpPr>
        <dsp:cNvPr id="0" name=""/>
        <dsp:cNvSpPr/>
      </dsp:nvSpPr>
      <dsp:spPr>
        <a:xfrm>
          <a:off x="1275718" y="1065479"/>
          <a:ext cx="1854098" cy="18543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19002E"/>
        </a:solidFill>
        <a:ln w="25400" cap="flat" cmpd="sng" algn="ctr">
          <a:solidFill>
            <a:srgbClr val="0415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6AA0E-E223-F044-92AB-7AE165C1991C}">
      <dsp:nvSpPr>
        <dsp:cNvPr id="0" name=""/>
        <dsp:cNvSpPr/>
      </dsp:nvSpPr>
      <dsp:spPr>
        <a:xfrm>
          <a:off x="2972793" y="1614782"/>
          <a:ext cx="2312468" cy="74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Lato" panose="020F0502020204030203" pitchFamily="34" charset="77"/>
            </a:rPr>
            <a:t>运动训练师</a:t>
          </a:r>
          <a:endParaRPr lang="en-US" sz="2000" kern="1200" dirty="0">
            <a:latin typeface="Lato" panose="020F0502020204030203" pitchFamily="34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Lato" panose="020F0502020204030203" pitchFamily="34" charset="77"/>
            </a:rPr>
            <a:t>运动队</a:t>
          </a:r>
          <a:endParaRPr lang="en-US" sz="2000" kern="1200" dirty="0">
            <a:latin typeface="Lato" panose="020F0502020204030203" pitchFamily="34" charset="77"/>
          </a:endParaRPr>
        </a:p>
      </dsp:txBody>
      <dsp:txXfrm>
        <a:off x="2972793" y="1614782"/>
        <a:ext cx="2312468" cy="741906"/>
      </dsp:txXfrm>
    </dsp:sp>
    <dsp:sp modelId="{8194095A-7735-E842-BFE6-4AC80B5A45CC}">
      <dsp:nvSpPr>
        <dsp:cNvPr id="0" name=""/>
        <dsp:cNvSpPr/>
      </dsp:nvSpPr>
      <dsp:spPr>
        <a:xfrm>
          <a:off x="1687624" y="1741130"/>
          <a:ext cx="1030286" cy="515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latin typeface="Lato" panose="020F0502020204030203" pitchFamily="34" charset="77"/>
            </a:rPr>
            <a:t>主要买家</a:t>
          </a:r>
          <a:endParaRPr lang="en-US" sz="1900" b="1" kern="1200" dirty="0">
            <a:latin typeface="Lato" panose="020F0502020204030203" pitchFamily="34" charset="77"/>
          </a:endParaRPr>
        </a:p>
      </dsp:txBody>
      <dsp:txXfrm>
        <a:off x="1687624" y="1741130"/>
        <a:ext cx="1030286" cy="515020"/>
      </dsp:txXfrm>
    </dsp:sp>
    <dsp:sp modelId="{B6744C69-47BC-ED4C-BDBA-CAA2D8675338}">
      <dsp:nvSpPr>
        <dsp:cNvPr id="0" name=""/>
        <dsp:cNvSpPr/>
      </dsp:nvSpPr>
      <dsp:spPr>
        <a:xfrm>
          <a:off x="1922650" y="2258461"/>
          <a:ext cx="1592957" cy="15935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E9E9E"/>
        </a:solidFill>
        <a:ln w="25400" cap="flat" cmpd="sng" algn="ctr">
          <a:solidFill>
            <a:srgbClr val="0415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C32FC-EF4C-B54C-80A1-C18569FBB85A}">
      <dsp:nvSpPr>
        <dsp:cNvPr id="0" name=""/>
        <dsp:cNvSpPr/>
      </dsp:nvSpPr>
      <dsp:spPr>
        <a:xfrm>
          <a:off x="3626606" y="2708371"/>
          <a:ext cx="1378125" cy="74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Lato" panose="020F0502020204030203" pitchFamily="34" charset="77"/>
            </a:rPr>
            <a:t>远动员</a:t>
          </a:r>
          <a:endParaRPr lang="en-US" sz="2000" kern="1200" dirty="0">
            <a:latin typeface="Lato" panose="020F0502020204030203" pitchFamily="34" charset="77"/>
          </a:endParaRPr>
        </a:p>
      </dsp:txBody>
      <dsp:txXfrm>
        <a:off x="3626606" y="2708371"/>
        <a:ext cx="1378125" cy="741906"/>
      </dsp:txXfrm>
    </dsp:sp>
    <dsp:sp modelId="{15717B30-6094-9446-BBAD-12DE23E16624}">
      <dsp:nvSpPr>
        <dsp:cNvPr id="0" name=""/>
        <dsp:cNvSpPr/>
      </dsp:nvSpPr>
      <dsp:spPr>
        <a:xfrm>
          <a:off x="2202941" y="2814313"/>
          <a:ext cx="1030286" cy="515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latin typeface="Lato" panose="020F0502020204030203" pitchFamily="34" charset="77"/>
            </a:rPr>
            <a:t>最终用户</a:t>
          </a:r>
          <a:endParaRPr lang="en-US" sz="1900" b="1" kern="1200" dirty="0">
            <a:latin typeface="Lato" panose="020F0502020204030203" pitchFamily="34" charset="77"/>
          </a:endParaRPr>
        </a:p>
      </dsp:txBody>
      <dsp:txXfrm>
        <a:off x="2202941" y="2814313"/>
        <a:ext cx="1030286" cy="515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504A5-0A37-B44D-AC6A-57D2D5991587}">
      <dsp:nvSpPr>
        <dsp:cNvPr id="0" name=""/>
        <dsp:cNvSpPr/>
      </dsp:nvSpPr>
      <dsp:spPr>
        <a:xfrm>
          <a:off x="-3805813" y="-584531"/>
          <a:ext cx="4536108" cy="4536108"/>
        </a:xfrm>
        <a:prstGeom prst="blockArc">
          <a:avLst>
            <a:gd name="adj1" fmla="val 18900000"/>
            <a:gd name="adj2" fmla="val 2700000"/>
            <a:gd name="adj3" fmla="val 47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88A0F-DE2A-3D4F-A159-89AAF90A7137}">
      <dsp:nvSpPr>
        <dsp:cNvPr id="0" name=""/>
        <dsp:cNvSpPr/>
      </dsp:nvSpPr>
      <dsp:spPr>
        <a:xfrm>
          <a:off x="382762" y="258858"/>
          <a:ext cx="2516195" cy="5179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900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Lato" panose="020F0502020204030203" pitchFamily="34" charset="77"/>
            </a:rPr>
            <a:t>下肢损伤</a:t>
          </a:r>
          <a:endParaRPr lang="en-US" sz="1600" kern="1200" dirty="0">
            <a:latin typeface="Lato" panose="020F0502020204030203" pitchFamily="34" charset="77"/>
          </a:endParaRPr>
        </a:p>
      </dsp:txBody>
      <dsp:txXfrm>
        <a:off x="382762" y="258858"/>
        <a:ext cx="2516195" cy="517986"/>
      </dsp:txXfrm>
    </dsp:sp>
    <dsp:sp modelId="{FC94C022-AE77-B345-BE8A-676EFE111F3E}">
      <dsp:nvSpPr>
        <dsp:cNvPr id="0" name=""/>
        <dsp:cNvSpPr/>
      </dsp:nvSpPr>
      <dsp:spPr>
        <a:xfrm>
          <a:off x="59021" y="194110"/>
          <a:ext cx="647482" cy="647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6AB9D-F433-E245-9AAF-4B1AC3541148}">
      <dsp:nvSpPr>
        <dsp:cNvPr id="0" name=""/>
        <dsp:cNvSpPr/>
      </dsp:nvSpPr>
      <dsp:spPr>
        <a:xfrm>
          <a:off x="679735" y="1035972"/>
          <a:ext cx="2219222" cy="51798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to" panose="020F0502020204030203" pitchFamily="34" charset="77"/>
            </a:rPr>
            <a:t>15-30</a:t>
          </a:r>
          <a:r>
            <a:rPr lang="zh-CN" altLang="en-US" sz="1600" kern="1200" dirty="0">
              <a:latin typeface="Lato" panose="020F0502020204030203" pitchFamily="34" charset="77"/>
            </a:rPr>
            <a:t>岁</a:t>
          </a:r>
          <a:endParaRPr lang="en-US" sz="1600" kern="1200" dirty="0">
            <a:latin typeface="Lato" panose="020F0502020204030203" pitchFamily="34" charset="77"/>
          </a:endParaRPr>
        </a:p>
      </dsp:txBody>
      <dsp:txXfrm>
        <a:off x="679735" y="1035972"/>
        <a:ext cx="2219222" cy="517986"/>
      </dsp:txXfrm>
    </dsp:sp>
    <dsp:sp modelId="{DAC871B2-F8DF-794D-84C6-E2F4185F8591}">
      <dsp:nvSpPr>
        <dsp:cNvPr id="0" name=""/>
        <dsp:cNvSpPr/>
      </dsp:nvSpPr>
      <dsp:spPr>
        <a:xfrm>
          <a:off x="355994" y="971224"/>
          <a:ext cx="647482" cy="647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49989-6133-D942-ABAB-E7B0A2709979}">
      <dsp:nvSpPr>
        <dsp:cNvPr id="0" name=""/>
        <dsp:cNvSpPr/>
      </dsp:nvSpPr>
      <dsp:spPr>
        <a:xfrm>
          <a:off x="679735" y="1813086"/>
          <a:ext cx="2219222" cy="5179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Lato" panose="020F0502020204030203" pitchFamily="34" charset="77"/>
            </a:rPr>
            <a:t>训练与比赛：每周</a:t>
          </a:r>
          <a:r>
            <a:rPr lang="en-US" altLang="zh-CN" sz="1600" kern="1200" dirty="0">
              <a:latin typeface="Lato" panose="020F0502020204030203" pitchFamily="34" charset="77"/>
            </a:rPr>
            <a:t>15+</a:t>
          </a:r>
          <a:r>
            <a:rPr lang="zh-CN" altLang="en-US" sz="1600" kern="1200" dirty="0">
              <a:latin typeface="Lato" panose="020F0502020204030203" pitchFamily="34" charset="77"/>
            </a:rPr>
            <a:t>小时</a:t>
          </a:r>
          <a:endParaRPr lang="en-US" sz="1600" kern="1200" dirty="0">
            <a:latin typeface="Lato" panose="020F0502020204030203" pitchFamily="34" charset="77"/>
          </a:endParaRPr>
        </a:p>
      </dsp:txBody>
      <dsp:txXfrm>
        <a:off x="679735" y="1813086"/>
        <a:ext cx="2219222" cy="517986"/>
      </dsp:txXfrm>
    </dsp:sp>
    <dsp:sp modelId="{52930575-0EBE-9B49-A881-45DD4C16CB7A}">
      <dsp:nvSpPr>
        <dsp:cNvPr id="0" name=""/>
        <dsp:cNvSpPr/>
      </dsp:nvSpPr>
      <dsp:spPr>
        <a:xfrm>
          <a:off x="355994" y="1748338"/>
          <a:ext cx="647482" cy="64748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1900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62164-0840-7E4D-BE3A-026DAB41C5B2}">
      <dsp:nvSpPr>
        <dsp:cNvPr id="0" name=""/>
        <dsp:cNvSpPr/>
      </dsp:nvSpPr>
      <dsp:spPr>
        <a:xfrm>
          <a:off x="382762" y="2590200"/>
          <a:ext cx="2516195" cy="51798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5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腿部每周需要</a:t>
          </a:r>
          <a:r>
            <a:rPr lang="zh-CN" altLang="en-US" sz="1400" kern="1200" dirty="0"/>
            <a:t>抬</a:t>
          </a:r>
          <a:r>
            <a:rPr lang="en-US" sz="1400" kern="1200" dirty="0"/>
            <a:t>高2+小时</a:t>
          </a:r>
        </a:p>
      </dsp:txBody>
      <dsp:txXfrm>
        <a:off x="382762" y="2590200"/>
        <a:ext cx="2516195" cy="517986"/>
      </dsp:txXfrm>
    </dsp:sp>
    <dsp:sp modelId="{706B9352-C217-7F41-98A4-E44A51E2CEAB}">
      <dsp:nvSpPr>
        <dsp:cNvPr id="0" name=""/>
        <dsp:cNvSpPr/>
      </dsp:nvSpPr>
      <dsp:spPr>
        <a:xfrm>
          <a:off x="59021" y="2525452"/>
          <a:ext cx="647482" cy="647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10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52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9692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Key Points: One Person may suffer Two or More Lower-Limb Injuries in their life time.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Injury is defined as someone requiring to visit a health care professional for treatment of the injury. Doctor, Physiotherapist, Chiropractor, Massage Therapist, etc.  </a:t>
            </a:r>
            <a:br>
              <a:rPr lang="en-CA" dirty="0"/>
            </a:br>
            <a:br>
              <a:rPr lang="en-CA" dirty="0"/>
            </a:br>
            <a:r>
              <a:rPr lang="en-CA" dirty="0"/>
              <a:t>Lower-limb injuries include Ligament Tears, Bone Fractures, Sprains, and Strains of any lower-limb (leg, knee, ankle, foot, toe).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136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552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465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31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Key Points: One Person may suffer Two or More Lower-Limb Injuries in their life time.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Injury is defined as someone requiring to visit a health care professional for treatment of the injury. Doctor, Physiotherapist, Chiropractor, Massage Therapist, etc.  </a:t>
            </a:r>
            <a:br>
              <a:rPr lang="en-CA" dirty="0"/>
            </a:br>
            <a:br>
              <a:rPr lang="en-CA" dirty="0"/>
            </a:br>
            <a:r>
              <a:rPr lang="en-CA" dirty="0"/>
              <a:t>Lower-limb injuries include Ligament Tears, Bone Fractures, Sprains, and Strains of any lower-limb (leg, knee, ankle, foot, toe).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527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9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593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18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3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683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esults/SM-YBFDXGCK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hyperlink" Target="https://www.aha.org/statistics/fast-facts-us-hospitals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cma.ca/Assets/assets-library/document/en/advocacy/profiles/orthopedic-surgery-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l="69854" t="13449"/>
          <a:stretch/>
        </p:blipFill>
        <p:spPr>
          <a:xfrm>
            <a:off x="802800" y="-27300"/>
            <a:ext cx="8341200" cy="51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 rot="-8100000">
            <a:off x="-1060467" y="748768"/>
            <a:ext cx="3644428" cy="3767465"/>
          </a:xfrm>
          <a:prstGeom prst="rtTriangle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0"/>
            <a:ext cx="802800" cy="51435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670" y="484724"/>
            <a:ext cx="2918276" cy="309972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 rot="2699341">
            <a:off x="-111696" y="2381679"/>
            <a:ext cx="7751093" cy="380141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2699341">
            <a:off x="5517979" y="343379"/>
            <a:ext cx="7751093" cy="380141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961125" y="2650950"/>
            <a:ext cx="4942800" cy="2492550"/>
          </a:xfrm>
          <a:prstGeom prst="flowChartExtra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1924995" y="3363177"/>
            <a:ext cx="3235175" cy="16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</a:t>
            </a:r>
            <a:r>
              <a:rPr lang="en-CA" sz="2400" b="1" dirty="0" err="1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主持人</a:t>
            </a:r>
            <a:r>
              <a:rPr lang="en-CA" sz="2400" b="1" dirty="0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b="1" dirty="0">
              <a:solidFill>
                <a:srgbClr val="EFEFE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Eric</a:t>
            </a:r>
            <a:r>
              <a:rPr lang="zh-CN" altLang="en-US" sz="2400" b="1" dirty="0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CA" altLang="zh-CN" sz="2400" b="1" dirty="0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</a:t>
            </a:r>
            <a:r>
              <a:rPr lang="en-US" altLang="zh-CN" sz="2400" b="1" dirty="0" err="1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uellejans</a:t>
            </a:r>
            <a:r>
              <a:rPr lang="zh-CN" altLang="en-US" sz="2400" b="1" dirty="0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墨延</a:t>
            </a:r>
            <a:endParaRPr lang="en-CA" sz="2400" b="1" dirty="0">
              <a:solidFill>
                <a:srgbClr val="EFEFE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311700" y="5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solidFill>
                  <a:srgbClr val="1C4587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证实</a:t>
            </a:r>
            <a:endParaRPr sz="3600" b="1" dirty="0">
              <a:solidFill>
                <a:srgbClr val="1C4587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79460" y="2389835"/>
            <a:ext cx="24098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00" b="1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</a:t>
            </a:r>
            <a:r>
              <a:rPr lang="zh-CN" altLang="en-US" sz="3000" b="1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名运动员</a:t>
            </a:r>
            <a:endParaRPr sz="3000" b="1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19104" y="3182166"/>
            <a:ext cx="27355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职业</a:t>
            </a:r>
            <a:r>
              <a:rPr lang="en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zh-CN" altLang="en-US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校队</a:t>
            </a:r>
            <a:r>
              <a:rPr lang="en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zh-CN" altLang="en-US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业余</a:t>
            </a:r>
            <a:endParaRPr sz="1800" b="1" dirty="0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3833938" y="1294400"/>
            <a:ext cx="138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Foam Wedge</a:t>
            </a:r>
            <a:endParaRPr sz="1800" b="1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5147050" y="1294400"/>
            <a:ext cx="169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Inflatable Wedge</a:t>
            </a:r>
            <a:endParaRPr sz="1600" b="1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3948700" y="1653900"/>
            <a:ext cx="1151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$60 - $90</a:t>
            </a:r>
            <a:endParaRPr sz="180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5380525" y="1653900"/>
            <a:ext cx="1151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$20 - $40</a:t>
            </a:r>
            <a:endParaRPr sz="180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0" name="Shape 312">
            <a:extLst>
              <a:ext uri="{FF2B5EF4-FFF2-40B4-BE49-F238E27FC236}">
                <a16:creationId xmlns:a16="http://schemas.microsoft.com/office/drawing/2014/main" id="{F64E7C6E-DE3F-5E40-B60B-49A6988623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723" y="1254085"/>
            <a:ext cx="709310" cy="70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B18B963D-6882-5142-9FFF-C47186F0DDF3}"/>
              </a:ext>
            </a:extLst>
          </p:cNvPr>
          <p:cNvSpPr/>
          <p:nvPr/>
        </p:nvSpPr>
        <p:spPr>
          <a:xfrm>
            <a:off x="686796" y="1059718"/>
            <a:ext cx="1195165" cy="1188363"/>
          </a:xfrm>
          <a:prstGeom prst="donut">
            <a:avLst>
              <a:gd name="adj" fmla="val 3564"/>
            </a:avLst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AC620FA-EB43-2B4A-B7D3-5DF7E64C16A2}"/>
              </a:ext>
            </a:extLst>
          </p:cNvPr>
          <p:cNvSpPr/>
          <p:nvPr/>
        </p:nvSpPr>
        <p:spPr>
          <a:xfrm>
            <a:off x="2754617" y="692485"/>
            <a:ext cx="4380755" cy="1368688"/>
          </a:xfrm>
          <a:prstGeom prst="roundRect">
            <a:avLst/>
          </a:prstGeom>
          <a:solidFill>
            <a:srgbClr val="18002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Shape 477"/>
          <p:cNvSpPr txBox="1"/>
          <p:nvPr/>
        </p:nvSpPr>
        <p:spPr>
          <a:xfrm>
            <a:off x="2797600" y="934500"/>
            <a:ext cx="1299600" cy="8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58%</a:t>
            </a:r>
            <a:endParaRPr sz="40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Shape 477">
            <a:extLst>
              <a:ext uri="{FF2B5EF4-FFF2-40B4-BE49-F238E27FC236}">
                <a16:creationId xmlns:a16="http://schemas.microsoft.com/office/drawing/2014/main" id="{E8087DCC-725B-D94F-9F3F-206A6760210E}"/>
              </a:ext>
            </a:extLst>
          </p:cNvPr>
          <p:cNvSpPr txBox="1"/>
          <p:nvPr/>
        </p:nvSpPr>
        <p:spPr>
          <a:xfrm>
            <a:off x="4097200" y="891434"/>
            <a:ext cx="2992649" cy="10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腿部</a:t>
            </a:r>
            <a:r>
              <a:rPr lang="zh-TW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需要</a:t>
            </a:r>
            <a:r>
              <a:rPr lang="zh-CN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抬高，并且需要</a:t>
            </a:r>
            <a:r>
              <a:rPr lang="en-US" altLang="zh-TW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zh-TW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周以上的恢复时间。</a:t>
            </a:r>
            <a:endParaRPr sz="2000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F86AE9-9369-9242-9C8A-27808F044AC0}"/>
              </a:ext>
            </a:extLst>
          </p:cNvPr>
          <p:cNvSpPr/>
          <p:nvPr/>
        </p:nvSpPr>
        <p:spPr>
          <a:xfrm>
            <a:off x="2754617" y="2329706"/>
            <a:ext cx="4380755" cy="1368688"/>
          </a:xfrm>
          <a:prstGeom prst="roundRect">
            <a:avLst/>
          </a:prstGeom>
          <a:solidFill>
            <a:srgbClr val="18002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Shape 59">
            <a:extLst>
              <a:ext uri="{FF2B5EF4-FFF2-40B4-BE49-F238E27FC236}">
                <a16:creationId xmlns:a16="http://schemas.microsoft.com/office/drawing/2014/main" id="{F9FA9AFE-E848-C040-8819-BC0C98B3D6B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477">
            <a:extLst>
              <a:ext uri="{FF2B5EF4-FFF2-40B4-BE49-F238E27FC236}">
                <a16:creationId xmlns:a16="http://schemas.microsoft.com/office/drawing/2014/main" id="{C87E26D1-D3F9-4542-8D5B-42D455122F56}"/>
              </a:ext>
            </a:extLst>
          </p:cNvPr>
          <p:cNvSpPr txBox="1"/>
          <p:nvPr/>
        </p:nvSpPr>
        <p:spPr>
          <a:xfrm>
            <a:off x="2797600" y="2556761"/>
            <a:ext cx="1299600" cy="66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90%</a:t>
            </a:r>
            <a:endParaRPr sz="40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9" name="Shape 477">
            <a:extLst>
              <a:ext uri="{FF2B5EF4-FFF2-40B4-BE49-F238E27FC236}">
                <a16:creationId xmlns:a16="http://schemas.microsoft.com/office/drawing/2014/main" id="{8D8C25B1-2E61-4D4A-AB9F-64F008365A66}"/>
              </a:ext>
            </a:extLst>
          </p:cNvPr>
          <p:cNvSpPr txBox="1"/>
          <p:nvPr/>
        </p:nvSpPr>
        <p:spPr>
          <a:xfrm>
            <a:off x="4097200" y="2478879"/>
            <a:ext cx="3204434" cy="98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觉得改</a:t>
            </a:r>
            <a:r>
              <a:rPr lang="zh-CN" altLang="en-CA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善</a:t>
            </a:r>
            <a:r>
              <a:rPr lang="zh-CN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后的腿部高度更有助于愈合。</a:t>
            </a:r>
            <a:endParaRPr sz="2000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6019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67475" y="1863560"/>
            <a:ext cx="37695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aphicFrame>
        <p:nvGraphicFramePr>
          <p:cNvPr id="147" name="Shape 147"/>
          <p:cNvGraphicFramePr/>
          <p:nvPr>
            <p:extLst>
              <p:ext uri="{D42A27DB-BD31-4B8C-83A1-F6EECF244321}">
                <p14:modId xmlns:p14="http://schemas.microsoft.com/office/powerpoint/2010/main" val="2545440863"/>
              </p:ext>
            </p:extLst>
          </p:nvPr>
        </p:nvGraphicFramePr>
        <p:xfrm>
          <a:off x="4773292" y="958054"/>
          <a:ext cx="2918020" cy="3575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18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3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每年受伤总数 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≈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CA" sz="1400" b="1" i="1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  <a:ea typeface="Roboto Condensed"/>
                          <a:cs typeface="Roboto Condensed"/>
                          <a:sym typeface="Roboto Condensed"/>
                        </a:rPr>
                        <a:t>18,737,000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0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s-IS" sz="2000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1086万例患者</a:t>
                      </a:r>
                      <a:endParaRPr sz="2000" dirty="0"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83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000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969</a:t>
                      </a:r>
                      <a:r>
                        <a:rPr lang="zh-TW" altLang="en-US" sz="2000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万</a:t>
                      </a:r>
                      <a:r>
                        <a:rPr lang="zh-CN" altLang="en-US" sz="2000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套</a:t>
                      </a:r>
                      <a:r>
                        <a:rPr lang="zh-TW" altLang="en-US" sz="2000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器件</a:t>
                      </a:r>
                      <a:endParaRPr sz="2000" dirty="0"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总市值</a:t>
                      </a:r>
                      <a:endParaRPr sz="2000" dirty="0">
                        <a:solidFill>
                          <a:schemeClr val="bg1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73462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000" b="1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r>
                        <a:rPr lang="zh-TW" altLang="en-US" sz="2000" b="1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亿</a:t>
                      </a:r>
                      <a:r>
                        <a:rPr lang="en-US" altLang="zh-TW" sz="2000" b="1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8152</a:t>
                      </a:r>
                      <a:r>
                        <a:rPr lang="zh-TW" altLang="en-US" sz="2000" b="1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万</a:t>
                      </a:r>
                      <a:r>
                        <a:rPr lang="zh-CN" altLang="en-US" sz="2000" b="1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美元</a:t>
                      </a:r>
                      <a:endParaRPr sz="2000" b="1" dirty="0"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5% </a:t>
                      </a:r>
                      <a:r>
                        <a:rPr lang="zh-CN" altLang="en-US" sz="2000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的市场占领</a:t>
                      </a:r>
                      <a:endParaRPr sz="2000"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1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37567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2910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万美元</a:t>
                      </a:r>
                      <a:endParaRPr sz="2000" b="1" dirty="0">
                        <a:solidFill>
                          <a:schemeClr val="tx1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987429"/>
                  </a:ext>
                </a:extLst>
              </a:tr>
            </a:tbl>
          </a:graphicData>
        </a:graphic>
      </p:graphicFrame>
      <p:sp>
        <p:nvSpPr>
          <p:cNvPr id="148" name="Shape 148"/>
          <p:cNvSpPr txBox="1"/>
          <p:nvPr/>
        </p:nvSpPr>
        <p:spPr>
          <a:xfrm>
            <a:off x="53135" y="4608740"/>
            <a:ext cx="5918400" cy="49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700" dirty="0">
                <a:solidFill>
                  <a:srgbClr val="666666"/>
                </a:solidFill>
              </a:rPr>
              <a:t>来源</a:t>
            </a:r>
            <a:r>
              <a:rPr lang="en" sz="700" dirty="0">
                <a:solidFill>
                  <a:srgbClr val="666666"/>
                </a:solidFill>
              </a:rPr>
              <a:t>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666666"/>
                </a:solidFill>
              </a:rPr>
              <a:t>United States Census Bureau “Health Insurance Coverage 2017”, 2017” </a:t>
            </a:r>
            <a:endParaRPr sz="700" dirty="0">
              <a:solidFill>
                <a:srgbClr val="666666"/>
              </a:solidFill>
            </a:endParaRPr>
          </a:p>
        </p:txBody>
      </p:sp>
      <p:sp>
        <p:nvSpPr>
          <p:cNvPr id="36" name="Shape 148">
            <a:extLst>
              <a:ext uri="{FF2B5EF4-FFF2-40B4-BE49-F238E27FC236}">
                <a16:creationId xmlns:a16="http://schemas.microsoft.com/office/drawing/2014/main" id="{91004090-47DD-384C-A083-72920DE794DC}"/>
              </a:ext>
            </a:extLst>
          </p:cNvPr>
          <p:cNvSpPr txBox="1"/>
          <p:nvPr/>
        </p:nvSpPr>
        <p:spPr>
          <a:xfrm>
            <a:off x="3899647" y="4558164"/>
            <a:ext cx="3749968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" sz="800" b="1" dirty="0">
                <a:solidFill>
                  <a:srgbClr val="666666"/>
                </a:solidFill>
              </a:rPr>
              <a:t>*</a:t>
            </a:r>
            <a:r>
              <a:rPr lang="zh-TW" altLang="en-US" sz="800" b="1" dirty="0">
                <a:solidFill>
                  <a:srgbClr val="666666"/>
                </a:solidFill>
              </a:rPr>
              <a:t>下肢损伤调查统计</a:t>
            </a:r>
            <a:endParaRPr lang="en-CA" altLang="zh-TW" sz="800" b="1" dirty="0">
              <a:solidFill>
                <a:srgbClr val="666666"/>
              </a:solidFill>
            </a:endParaRPr>
          </a:p>
          <a:p>
            <a:pPr lvl="0" algn="r"/>
            <a:r>
              <a:rPr lang="en-US" sz="800" dirty="0">
                <a:solidFill>
                  <a:srgbClr val="666666"/>
                </a:solidFill>
                <a:latin typeface="Lato" panose="020F0502020204030203" pitchFamily="34" charset="77"/>
                <a:hlinkClick r:id="rId3"/>
              </a:rPr>
              <a:t>https://www.surveymonkey.com/results/SM-YBFDXGCKV/</a:t>
            </a:r>
            <a:endParaRPr lang="en-US" sz="800" dirty="0">
              <a:solidFill>
                <a:srgbClr val="666666"/>
              </a:solidFill>
              <a:latin typeface="Lato" panose="020F0502020204030203" pitchFamily="34" charset="77"/>
            </a:endParaRPr>
          </a:p>
          <a:p>
            <a:pPr lvl="0" algn="r"/>
            <a:r>
              <a:rPr lang="en-US" sz="800" b="1" dirty="0">
                <a:solidFill>
                  <a:srgbClr val="666666"/>
                </a:solidFill>
                <a:latin typeface="Lato" panose="020F0502020204030203" pitchFamily="34" charset="77"/>
              </a:rPr>
              <a:t>**</a:t>
            </a:r>
            <a:r>
              <a:rPr lang="zh-CN" altLang="en-US" sz="800" b="1" dirty="0">
                <a:solidFill>
                  <a:srgbClr val="666666"/>
                </a:solidFill>
                <a:latin typeface="Lato" panose="020F0502020204030203" pitchFamily="34" charset="77"/>
              </a:rPr>
              <a:t>所有加拿大居民享有医疗保险，但美国市场更大。</a:t>
            </a:r>
            <a:endParaRPr lang="en" sz="800" b="1" dirty="0">
              <a:solidFill>
                <a:srgbClr val="666666"/>
              </a:solidFill>
              <a:latin typeface="Lato" panose="020F0502020204030203" pitchFamily="34" charset="77"/>
            </a:endParaRPr>
          </a:p>
        </p:txBody>
      </p:sp>
      <p:pic>
        <p:nvPicPr>
          <p:cNvPr id="37" name="Shape 59">
            <a:extLst>
              <a:ext uri="{FF2B5EF4-FFF2-40B4-BE49-F238E27FC236}">
                <a16:creationId xmlns:a16="http://schemas.microsoft.com/office/drawing/2014/main" id="{CD6CBCF8-CA8C-A84E-B8C2-17BFD53415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7E9938-56BB-D342-A4A7-783FC5365F1A}"/>
              </a:ext>
            </a:extLst>
          </p:cNvPr>
          <p:cNvSpPr/>
          <p:nvPr/>
        </p:nvSpPr>
        <p:spPr>
          <a:xfrm>
            <a:off x="872294" y="2559063"/>
            <a:ext cx="3027353" cy="748554"/>
          </a:xfrm>
          <a:prstGeom prst="roundRect">
            <a:avLst/>
          </a:prstGeom>
          <a:solidFill>
            <a:srgbClr val="9E9E9E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89% </a:t>
            </a:r>
            <a:r>
              <a:rPr lang="zh-TW" altLang="en-US" sz="2000" b="1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享有</a:t>
            </a:r>
            <a:r>
              <a:rPr lang="zh-TW" altLang="en-CA" sz="2000" b="1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医疗</a:t>
            </a:r>
            <a:r>
              <a:rPr lang="zh-TW" altLang="en-US" sz="2000" b="1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保险</a:t>
            </a:r>
            <a:r>
              <a:rPr lang="en-CA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**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E4DEE0A-FB91-714B-80A3-5DDA5F6C515E}"/>
              </a:ext>
            </a:extLst>
          </p:cNvPr>
          <p:cNvSpPr/>
          <p:nvPr/>
        </p:nvSpPr>
        <p:spPr>
          <a:xfrm>
            <a:off x="586046" y="1507100"/>
            <a:ext cx="3599848" cy="848165"/>
          </a:xfrm>
          <a:prstGeom prst="roundRect">
            <a:avLst/>
          </a:prstGeom>
          <a:solidFill>
            <a:srgbClr val="0070C0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58% </a:t>
            </a:r>
            <a:r>
              <a:rPr lang="en-CA" sz="2000" b="1" dirty="0" err="1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的病人</a:t>
            </a:r>
            <a:r>
              <a:rPr lang="zh-CN" altLang="en-US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有</a:t>
            </a:r>
            <a:r>
              <a:rPr lang="en-CA" sz="2000" b="1" dirty="0" err="1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需要腿部被抬高两周以上</a:t>
            </a:r>
            <a:r>
              <a:rPr lang="zh-CN" altLang="en-US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的创伤</a:t>
            </a:r>
            <a:r>
              <a:rPr lang="en-CA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*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AB3455-3FEB-C343-B006-58349F899DDA}"/>
              </a:ext>
            </a:extLst>
          </p:cNvPr>
          <p:cNvSpPr/>
          <p:nvPr/>
        </p:nvSpPr>
        <p:spPr>
          <a:xfrm>
            <a:off x="722059" y="3551186"/>
            <a:ext cx="3327822" cy="748554"/>
          </a:xfrm>
          <a:prstGeom prst="roundRect">
            <a:avLst/>
          </a:prstGeom>
          <a:solidFill>
            <a:srgbClr val="041564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4</a:t>
            </a:r>
            <a:r>
              <a:rPr lang="en-US" altLang="zh-CN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美元</a:t>
            </a:r>
            <a:r>
              <a:rPr lang="zh-CN" altLang="zh-CN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 一套</a:t>
            </a:r>
            <a:endParaRPr lang="en-CA" sz="2000" b="1" dirty="0">
              <a:solidFill>
                <a:schemeClr val="bg1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56712B4-F2A3-7949-9CE0-AE2157AC642E}"/>
              </a:ext>
            </a:extLst>
          </p:cNvPr>
          <p:cNvSpPr/>
          <p:nvPr/>
        </p:nvSpPr>
        <p:spPr>
          <a:xfrm>
            <a:off x="586046" y="349935"/>
            <a:ext cx="3599848" cy="848165"/>
          </a:xfrm>
          <a:prstGeom prst="roundRect">
            <a:avLst/>
          </a:prstGeom>
          <a:solidFill>
            <a:srgbClr val="7030A0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北美洲</a:t>
            </a:r>
            <a:endParaRPr lang="en-CA" sz="4000" b="1" dirty="0">
              <a:solidFill>
                <a:schemeClr val="bg1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2491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67475" y="1863560"/>
            <a:ext cx="37695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" name="Shape 485">
            <a:extLst>
              <a:ext uri="{FF2B5EF4-FFF2-40B4-BE49-F238E27FC236}">
                <a16:creationId xmlns:a16="http://schemas.microsoft.com/office/drawing/2014/main" id="{A56720E6-C4BF-A04E-B871-8EC04B677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4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3600" b="1" dirty="0">
                <a:solidFill>
                  <a:srgbClr val="1C4587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医院零售</a:t>
            </a:r>
            <a:endParaRPr sz="3600" b="1" dirty="0">
              <a:solidFill>
                <a:srgbClr val="1C4587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" name="Shape 148">
            <a:extLst>
              <a:ext uri="{FF2B5EF4-FFF2-40B4-BE49-F238E27FC236}">
                <a16:creationId xmlns:a16="http://schemas.microsoft.com/office/drawing/2014/main" id="{91004090-47DD-384C-A083-72920DE794DC}"/>
              </a:ext>
            </a:extLst>
          </p:cNvPr>
          <p:cNvSpPr txBox="1"/>
          <p:nvPr/>
        </p:nvSpPr>
        <p:spPr>
          <a:xfrm>
            <a:off x="3899647" y="4558164"/>
            <a:ext cx="3749968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endParaRPr lang="en" sz="800" b="1" dirty="0">
              <a:solidFill>
                <a:srgbClr val="666666"/>
              </a:solidFill>
              <a:latin typeface="Lato" panose="020F0502020204030203" pitchFamily="34" charset="77"/>
            </a:endParaRPr>
          </a:p>
        </p:txBody>
      </p:sp>
      <p:pic>
        <p:nvPicPr>
          <p:cNvPr id="37" name="Shape 59">
            <a:extLst>
              <a:ext uri="{FF2B5EF4-FFF2-40B4-BE49-F238E27FC236}">
                <a16:creationId xmlns:a16="http://schemas.microsoft.com/office/drawing/2014/main" id="{CD6CBCF8-CA8C-A84E-B8C2-17BFD53415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7E9938-56BB-D342-A4A7-783FC5365F1A}"/>
              </a:ext>
            </a:extLst>
          </p:cNvPr>
          <p:cNvSpPr/>
          <p:nvPr/>
        </p:nvSpPr>
        <p:spPr>
          <a:xfrm>
            <a:off x="3791144" y="1919023"/>
            <a:ext cx="1628980" cy="649383"/>
          </a:xfrm>
          <a:prstGeom prst="roundRect">
            <a:avLst/>
          </a:prstGeom>
          <a:solidFill>
            <a:srgbClr val="9E9E9E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1,700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E4DEE0A-FB91-714B-80A3-5DDA5F6C515E}"/>
              </a:ext>
            </a:extLst>
          </p:cNvPr>
          <p:cNvSpPr/>
          <p:nvPr/>
        </p:nvSpPr>
        <p:spPr>
          <a:xfrm>
            <a:off x="1156563" y="1924314"/>
            <a:ext cx="1561533" cy="644092"/>
          </a:xfrm>
          <a:prstGeom prst="roundRect">
            <a:avLst/>
          </a:prstGeom>
          <a:solidFill>
            <a:srgbClr val="0070C0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5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384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AB3455-3FEB-C343-B006-58349F899DDA}"/>
              </a:ext>
            </a:extLst>
          </p:cNvPr>
          <p:cNvSpPr/>
          <p:nvPr/>
        </p:nvSpPr>
        <p:spPr>
          <a:xfrm>
            <a:off x="6142423" y="1918834"/>
            <a:ext cx="2062125" cy="649572"/>
          </a:xfrm>
          <a:prstGeom prst="roundRect">
            <a:avLst/>
          </a:prstGeom>
          <a:solidFill>
            <a:srgbClr val="041564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285 Hospitals</a:t>
            </a:r>
          </a:p>
        </p:txBody>
      </p:sp>
      <p:pic>
        <p:nvPicPr>
          <p:cNvPr id="4" name="Graphic 3" descr="Stethoscope">
            <a:extLst>
              <a:ext uri="{FF2B5EF4-FFF2-40B4-BE49-F238E27FC236}">
                <a16:creationId xmlns:a16="http://schemas.microsoft.com/office/drawing/2014/main" id="{BAD78A50-D179-4D43-86F7-ABFC59582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3458" y="763418"/>
            <a:ext cx="1096234" cy="1096234"/>
          </a:xfrm>
          <a:prstGeom prst="rect">
            <a:avLst/>
          </a:prstGeom>
        </p:spPr>
      </p:pic>
      <p:pic>
        <p:nvPicPr>
          <p:cNvPr id="6" name="Graphic 5" descr="Medical">
            <a:extLst>
              <a:ext uri="{FF2B5EF4-FFF2-40B4-BE49-F238E27FC236}">
                <a16:creationId xmlns:a16="http://schemas.microsoft.com/office/drawing/2014/main" id="{6CB16B64-F37A-314B-9354-4E9954CE4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0848" y="565351"/>
            <a:ext cx="1270867" cy="1270867"/>
          </a:xfrm>
          <a:prstGeom prst="rect">
            <a:avLst/>
          </a:prstGeom>
        </p:spPr>
      </p:pic>
      <p:pic>
        <p:nvPicPr>
          <p:cNvPr id="16" name="Shape 91">
            <a:extLst>
              <a:ext uri="{FF2B5EF4-FFF2-40B4-BE49-F238E27FC236}">
                <a16:creationId xmlns:a16="http://schemas.microsoft.com/office/drawing/2014/main" id="{721B2938-A10F-9043-AE02-403D32FCC38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7428" y="789767"/>
            <a:ext cx="1079806" cy="10489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A3E0A-D83D-134B-AC89-9870BF99D95E}"/>
              </a:ext>
            </a:extLst>
          </p:cNvPr>
          <p:cNvSpPr txBox="1"/>
          <p:nvPr/>
        </p:nvSpPr>
        <p:spPr>
          <a:xfrm>
            <a:off x="559466" y="2822472"/>
            <a:ext cx="2755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i="1" dirty="0" err="1">
                <a:solidFill>
                  <a:schemeClr val="tx1"/>
                </a:solidFill>
                <a:latin typeface="+mn-lt"/>
                <a:ea typeface="Roboto Condensed"/>
                <a:cs typeface="Roboto Condensed"/>
                <a:sym typeface="Roboto Condensed"/>
              </a:rPr>
              <a:t>外科医生做骨科手术的年度次数</a:t>
            </a:r>
            <a:endParaRPr lang="en-CA" sz="2000" i="1" dirty="0">
              <a:solidFill>
                <a:schemeClr val="tx1"/>
              </a:solidFill>
              <a:latin typeface="+mn-lt"/>
              <a:ea typeface="Roboto Condensed"/>
              <a:cs typeface="Roboto Condensed"/>
              <a:sym typeface="Roboto Condensed"/>
            </a:endParaRPr>
          </a:p>
          <a:p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3C4A29E-689D-E34A-9DC0-A941F2F3DF0D}"/>
              </a:ext>
            </a:extLst>
          </p:cNvPr>
          <p:cNvSpPr/>
          <p:nvPr/>
        </p:nvSpPr>
        <p:spPr>
          <a:xfrm>
            <a:off x="2221811" y="3755371"/>
            <a:ext cx="4869245" cy="770753"/>
          </a:xfrm>
          <a:prstGeom prst="roundRect">
            <a:avLst/>
          </a:prstGeom>
          <a:solidFill>
            <a:srgbClr val="041564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484,500</a:t>
            </a:r>
            <a:r>
              <a:rPr lang="zh-CN" altLang="en-US" sz="5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套器件</a:t>
            </a:r>
            <a:r>
              <a:rPr lang="en-CA" sz="5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*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06A57-C2E8-2245-92FE-A6864C29CA21}"/>
              </a:ext>
            </a:extLst>
          </p:cNvPr>
          <p:cNvSpPr txBox="1"/>
          <p:nvPr/>
        </p:nvSpPr>
        <p:spPr>
          <a:xfrm>
            <a:off x="3495143" y="2822472"/>
            <a:ext cx="230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每所医院的手术次数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5409A6-CFFB-654D-9EEC-66FC15789A88}"/>
              </a:ext>
            </a:extLst>
          </p:cNvPr>
          <p:cNvSpPr txBox="1"/>
          <p:nvPr/>
        </p:nvSpPr>
        <p:spPr>
          <a:xfrm>
            <a:off x="5795622" y="2822472"/>
            <a:ext cx="275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i="1" dirty="0"/>
              <a:t>少于美国医院总数的</a:t>
            </a:r>
            <a:r>
              <a:rPr lang="en-US" altLang="zh-CN" sz="2000" i="1" dirty="0"/>
              <a:t>5%</a:t>
            </a:r>
            <a:endParaRPr lang="en-US" sz="20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D3DA61-E82B-644E-946B-D92B271CE845}"/>
              </a:ext>
            </a:extLst>
          </p:cNvPr>
          <p:cNvSpPr txBox="1"/>
          <p:nvPr/>
        </p:nvSpPr>
        <p:spPr>
          <a:xfrm>
            <a:off x="4947782" y="4730754"/>
            <a:ext cx="2919692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" b="1" i="1" dirty="0">
                <a:solidFill>
                  <a:srgbClr val="666666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预计北美市场的</a:t>
            </a:r>
            <a:r>
              <a:rPr lang="en-US" altLang="zh-TW" sz="1200" b="1" i="1" dirty="0">
                <a:solidFill>
                  <a:srgbClr val="666666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5%</a:t>
            </a:r>
            <a:endParaRPr lang="en-US" sz="1200" i="1" dirty="0">
              <a:solidFill>
                <a:srgbClr val="666666"/>
              </a:solidFill>
            </a:endParaRPr>
          </a:p>
        </p:txBody>
      </p:sp>
      <p:sp>
        <p:nvSpPr>
          <p:cNvPr id="22" name="Shape 148">
            <a:extLst>
              <a:ext uri="{FF2B5EF4-FFF2-40B4-BE49-F238E27FC236}">
                <a16:creationId xmlns:a16="http://schemas.microsoft.com/office/drawing/2014/main" id="{52172282-11D2-C040-A63D-A80A37AE5C94}"/>
              </a:ext>
            </a:extLst>
          </p:cNvPr>
          <p:cNvSpPr txBox="1"/>
          <p:nvPr/>
        </p:nvSpPr>
        <p:spPr>
          <a:xfrm>
            <a:off x="53135" y="4608740"/>
            <a:ext cx="5918400" cy="49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700" dirty="0">
                <a:solidFill>
                  <a:srgbClr val="666666"/>
                </a:solidFill>
              </a:rPr>
              <a:t>来源</a:t>
            </a:r>
            <a:r>
              <a:rPr lang="en" sz="700" dirty="0">
                <a:solidFill>
                  <a:srgbClr val="666666"/>
                </a:solidFill>
              </a:rPr>
              <a:t>: </a:t>
            </a:r>
          </a:p>
          <a:p>
            <a:pPr lvl="0"/>
            <a:r>
              <a:rPr lang="en-CA" sz="800" dirty="0">
                <a:hlinkClick r:id="rId9"/>
              </a:rPr>
              <a:t>https://www.cma.ca/Assets/assets-library/document/en/advocacy/profiles/orthopedic-surgery-e.pdf</a:t>
            </a:r>
            <a:endParaRPr lang="en-CA" sz="800" dirty="0"/>
          </a:p>
          <a:p>
            <a:pPr lvl="0"/>
            <a:r>
              <a:rPr lang="en-CA" sz="800" dirty="0">
                <a:hlinkClick r:id="rId10"/>
              </a:rPr>
              <a:t>https://www.aha.org/statistics/fast-facts-us-hospitals</a:t>
            </a:r>
            <a:endParaRPr sz="7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6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724249" y="872550"/>
            <a:ext cx="2934301" cy="3983700"/>
          </a:xfrm>
          <a:prstGeom prst="rect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5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solidFill>
                  <a:srgbClr val="1C45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管理团队</a:t>
            </a:r>
            <a:r>
              <a:rPr lang="en-US" altLang="zh-CN" sz="3600" b="1" dirty="0">
                <a:solidFill>
                  <a:srgbClr val="1C45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sz="3600" b="1" dirty="0">
              <a:solidFill>
                <a:srgbClr val="1C45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984645" y="2653223"/>
            <a:ext cx="2403600" cy="48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500" b="1" dirty="0">
                <a:solidFill>
                  <a:srgbClr val="1C45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创始人</a:t>
            </a:r>
            <a:endParaRPr sz="2500" b="1" dirty="0">
              <a:solidFill>
                <a:srgbClr val="1C45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521051" y="3276675"/>
            <a:ext cx="3137500" cy="48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TW" altLang="en-CA" sz="1200" dirty="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前</a:t>
            </a:r>
            <a:r>
              <a:rPr lang="zh-TW" altLang="en-US" sz="1200" dirty="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另类保健研究者</a:t>
            </a:r>
            <a:endParaRPr sz="1200" dirty="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4448745" y="872549"/>
            <a:ext cx="3035366" cy="3983701"/>
          </a:xfrm>
          <a:prstGeom prst="rect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4791735" y="1662408"/>
            <a:ext cx="2403600" cy="5219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TW" altLang="en-US" sz="2500" b="1" dirty="0">
                <a:solidFill>
                  <a:srgbClr val="1C45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咨询委员会</a:t>
            </a:r>
            <a:endParaRPr sz="2000" b="1" i="1" dirty="0">
              <a:solidFill>
                <a:srgbClr val="4E92EE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4382424" y="2266442"/>
            <a:ext cx="3165187" cy="6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CN" altLang="en-US" sz="2500" dirty="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前医生</a:t>
            </a:r>
            <a:endParaRPr sz="2500" dirty="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6DC73-99D3-3246-A2B6-46CE4FCC5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95" b="18194"/>
          <a:stretch/>
        </p:blipFill>
        <p:spPr>
          <a:xfrm>
            <a:off x="1331811" y="1006400"/>
            <a:ext cx="1558625" cy="1561099"/>
          </a:xfrm>
          <a:prstGeom prst="ellipse">
            <a:avLst/>
          </a:prstGeom>
        </p:spPr>
      </p:pic>
      <p:pic>
        <p:nvPicPr>
          <p:cNvPr id="18" name="Shape 59">
            <a:extLst>
              <a:ext uri="{FF2B5EF4-FFF2-40B4-BE49-F238E27FC236}">
                <a16:creationId xmlns:a16="http://schemas.microsoft.com/office/drawing/2014/main" id="{6808EE48-1F70-5D41-9F4B-9BF178FE27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 descr="Meeting">
            <a:extLst>
              <a:ext uri="{FF2B5EF4-FFF2-40B4-BE49-F238E27FC236}">
                <a16:creationId xmlns:a16="http://schemas.microsoft.com/office/drawing/2014/main" id="{40A8E8B1-234C-1849-9B1A-C9C1D2333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0974" y="872550"/>
            <a:ext cx="914400" cy="914400"/>
          </a:xfrm>
          <a:prstGeom prst="rect">
            <a:avLst/>
          </a:prstGeom>
        </p:spPr>
      </p:pic>
      <p:sp>
        <p:nvSpPr>
          <p:cNvPr id="21" name="Shape 227">
            <a:extLst>
              <a:ext uri="{FF2B5EF4-FFF2-40B4-BE49-F238E27FC236}">
                <a16:creationId xmlns:a16="http://schemas.microsoft.com/office/drawing/2014/main" id="{BCFE578D-0454-8D43-A0D3-78EB44866DB9}"/>
              </a:ext>
            </a:extLst>
          </p:cNvPr>
          <p:cNvSpPr txBox="1"/>
          <p:nvPr/>
        </p:nvSpPr>
        <p:spPr>
          <a:xfrm>
            <a:off x="4420524" y="2861697"/>
            <a:ext cx="3165187" cy="6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CN" altLang="en-US" sz="2500" dirty="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前</a:t>
            </a:r>
            <a:r>
              <a:rPr lang="en-CA" sz="2500" dirty="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PwC</a:t>
            </a:r>
            <a:r>
              <a:rPr lang="zh-CN" altLang="en-US" sz="2500" dirty="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合伙人</a:t>
            </a:r>
            <a:endParaRPr sz="2500" dirty="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4EB5C-1288-8841-9BF1-738C8AD22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35" y="3620477"/>
            <a:ext cx="2403600" cy="831178"/>
          </a:xfrm>
          <a:prstGeom prst="rect">
            <a:avLst/>
          </a:prstGeom>
        </p:spPr>
      </p:pic>
      <p:sp>
        <p:nvSpPr>
          <p:cNvPr id="15" name="Shape 221">
            <a:extLst>
              <a:ext uri="{FF2B5EF4-FFF2-40B4-BE49-F238E27FC236}">
                <a16:creationId xmlns:a16="http://schemas.microsoft.com/office/drawing/2014/main" id="{8AC232EF-B087-0F4E-99EE-470DF8355D0E}"/>
              </a:ext>
            </a:extLst>
          </p:cNvPr>
          <p:cNvSpPr txBox="1"/>
          <p:nvPr/>
        </p:nvSpPr>
        <p:spPr>
          <a:xfrm>
            <a:off x="-436476" y="3620477"/>
            <a:ext cx="50475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dirty="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校队运动员</a:t>
            </a:r>
            <a:endParaRPr sz="1200" dirty="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3262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/>
          <p:nvPr/>
        </p:nvSpPr>
        <p:spPr>
          <a:xfrm>
            <a:off x="-175" y="0"/>
            <a:ext cx="9144000" cy="51435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3686374" y="504267"/>
            <a:ext cx="1770900" cy="1701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7" name="Shape 677"/>
          <p:cNvSpPr txBox="1"/>
          <p:nvPr/>
        </p:nvSpPr>
        <p:spPr>
          <a:xfrm>
            <a:off x="1887549" y="2448164"/>
            <a:ext cx="54429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000" b="1" dirty="0">
                <a:solidFill>
                  <a:srgbClr val="FFFFFF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联系方式</a:t>
            </a:r>
            <a:endParaRPr sz="3000" b="1" dirty="0">
              <a:solidFill>
                <a:srgbClr val="FFFFFF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78" name="Shape 678"/>
          <p:cNvCxnSpPr/>
          <p:nvPr/>
        </p:nvCxnSpPr>
        <p:spPr>
          <a:xfrm>
            <a:off x="3990549" y="3150254"/>
            <a:ext cx="1236900" cy="2100"/>
          </a:xfrm>
          <a:prstGeom prst="straightConnector1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9" name="Shape 6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549" y="804753"/>
            <a:ext cx="1162550" cy="1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77">
            <a:extLst>
              <a:ext uri="{FF2B5EF4-FFF2-40B4-BE49-F238E27FC236}">
                <a16:creationId xmlns:a16="http://schemas.microsoft.com/office/drawing/2014/main" id="{A31B6EF1-ADDB-1943-B284-215126638316}"/>
              </a:ext>
            </a:extLst>
          </p:cNvPr>
          <p:cNvSpPr txBox="1"/>
          <p:nvPr/>
        </p:nvSpPr>
        <p:spPr>
          <a:xfrm>
            <a:off x="1887549" y="3488336"/>
            <a:ext cx="54429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solidFill>
                  <a:schemeClr val="bg1"/>
                </a:solidFill>
                <a:latin typeface="Lato" panose="020F0502020204030203" pitchFamily="34" charset="77"/>
                <a:ea typeface="Roboto Condensed"/>
                <a:cs typeface="Roboto Condensed"/>
                <a:sym typeface="Roboto Condensed"/>
              </a:rPr>
              <a:t>eric@kumovate.com</a:t>
            </a:r>
            <a:r>
              <a:rPr lang="en" sz="3000" b="1" dirty="0">
                <a:solidFill>
                  <a:schemeClr val="bg1"/>
                </a:solidFill>
                <a:latin typeface="Lato" panose="020F0502020204030203" pitchFamily="34" charset="77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Lato" panose="020F0502020204030203" pitchFamily="34" charset="77"/>
                <a:ea typeface="Roboto Condensed"/>
                <a:cs typeface="Roboto Condensed"/>
                <a:sym typeface="Roboto Condensed"/>
              </a:rPr>
              <a:t>519-615-0065</a:t>
            </a:r>
            <a:endParaRPr sz="3000" b="1" dirty="0">
              <a:solidFill>
                <a:srgbClr val="FFFFFF"/>
              </a:solidFill>
              <a:latin typeface="Lato" panose="020F0502020204030203" pitchFamily="34" charset="77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/>
        </p:nvSpPr>
        <p:spPr>
          <a:xfrm>
            <a:off x="244549" y="83087"/>
            <a:ext cx="5497032" cy="58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70C0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APPRENDIX INTERVIEW SCRIPT</a:t>
            </a:r>
            <a:endParaRPr sz="3000" b="1" dirty="0">
              <a:solidFill>
                <a:srgbClr val="0070C0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" name="Shape 401">
            <a:extLst>
              <a:ext uri="{FF2B5EF4-FFF2-40B4-BE49-F238E27FC236}">
                <a16:creationId xmlns:a16="http://schemas.microsoft.com/office/drawing/2014/main" id="{66861E7A-5638-7142-808A-7C0C4121857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49" y="862772"/>
            <a:ext cx="4045855" cy="4053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81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311700" y="5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solidFill>
                  <a:srgbClr val="1C4587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消费者难题</a:t>
            </a:r>
            <a:endParaRPr sz="3600" b="1" dirty="0">
              <a:solidFill>
                <a:srgbClr val="1C4587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7" name="Shape 59">
            <a:extLst>
              <a:ext uri="{FF2B5EF4-FFF2-40B4-BE49-F238E27FC236}">
                <a16:creationId xmlns:a16="http://schemas.microsoft.com/office/drawing/2014/main" id="{40E12F4D-D4A4-5547-B557-05A5BDC5D3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B996DF-93DD-6E45-B5D4-02171C882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913121"/>
              </p:ext>
            </p:extLst>
          </p:nvPr>
        </p:nvGraphicFramePr>
        <p:xfrm>
          <a:off x="0" y="978682"/>
          <a:ext cx="7867473" cy="395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716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258300" y="2827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solidFill>
                  <a:srgbClr val="1C4587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竞争者分析：</a:t>
            </a:r>
            <a:endParaRPr sz="3600" b="1" dirty="0">
              <a:solidFill>
                <a:srgbClr val="1C4587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376800" y="627075"/>
            <a:ext cx="4141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aphicFrame>
        <p:nvGraphicFramePr>
          <p:cNvPr id="455" name="Shape 455"/>
          <p:cNvGraphicFramePr/>
          <p:nvPr>
            <p:extLst>
              <p:ext uri="{D42A27DB-BD31-4B8C-83A1-F6EECF244321}">
                <p14:modId xmlns:p14="http://schemas.microsoft.com/office/powerpoint/2010/main" val="1357163240"/>
              </p:ext>
            </p:extLst>
          </p:nvPr>
        </p:nvGraphicFramePr>
        <p:xfrm>
          <a:off x="895107" y="1070050"/>
          <a:ext cx="7334500" cy="3361176"/>
        </p:xfrm>
        <a:graphic>
          <a:graphicData uri="http://schemas.openxmlformats.org/drawingml/2006/table">
            <a:tbl>
              <a:tblPr>
                <a:noFill/>
                <a:tableStyleId>{2B2112C1-287D-4A14-B5B1-CDADE04E02AA}</a:tableStyleId>
              </a:tblPr>
              <a:tblGrid>
                <a:gridCol w="14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29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Lato" panose="020F0502020204030203" pitchFamily="34" charset="77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294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294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294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6" name="Shape 456"/>
          <p:cNvSpPr txBox="1"/>
          <p:nvPr/>
        </p:nvSpPr>
        <p:spPr>
          <a:xfrm>
            <a:off x="908450" y="2063287"/>
            <a:ext cx="138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脚部牢固性</a:t>
            </a:r>
            <a:endParaRPr sz="1800" b="1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895107" y="2864113"/>
            <a:ext cx="13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1800" b="1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便捷性能</a:t>
            </a:r>
            <a:r>
              <a:rPr lang="en" sz="1800" b="1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</a:t>
            </a:r>
            <a:r>
              <a:rPr lang="zh-CN" altLang="en-US" sz="1800" b="1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便于储存</a:t>
            </a:r>
            <a:endParaRPr sz="1800" b="1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895107" y="3631025"/>
            <a:ext cx="13939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可调整</a:t>
            </a:r>
            <a:endParaRPr sz="1800" b="1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2584000" y="980796"/>
            <a:ext cx="104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枕头</a:t>
            </a:r>
            <a:endParaRPr sz="1800" b="1" dirty="0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3833938" y="976934"/>
            <a:ext cx="138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TW" altLang="en-US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泡沫楔</a:t>
            </a:r>
            <a:endParaRPr sz="1800" b="1" dirty="0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5147050" y="994571"/>
            <a:ext cx="169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充气楔</a:t>
            </a:r>
            <a:endParaRPr lang="en-CA" altLang="zh-TW" sz="1600" b="1" dirty="0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endParaRPr sz="1600" b="1" dirty="0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8150" y="976934"/>
            <a:ext cx="582600" cy="540376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/>
          <p:nvPr/>
        </p:nvSpPr>
        <p:spPr>
          <a:xfrm>
            <a:off x="2729950" y="2063287"/>
            <a:ext cx="650400" cy="734700"/>
          </a:xfrm>
          <a:prstGeom prst="mathMultiply">
            <a:avLst>
              <a:gd name="adj1" fmla="val 23520"/>
            </a:avLst>
          </a:prstGeom>
          <a:solidFill>
            <a:srgbClr val="9E9E9E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AB40"/>
              </a:solidFill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2729950" y="2828600"/>
            <a:ext cx="650400" cy="734700"/>
          </a:xfrm>
          <a:prstGeom prst="mathMultiply">
            <a:avLst>
              <a:gd name="adj1" fmla="val 23520"/>
            </a:avLst>
          </a:prstGeom>
          <a:solidFill>
            <a:srgbClr val="9E9E9E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AB40"/>
              </a:solidFill>
            </a:endParaRPr>
          </a:p>
        </p:txBody>
      </p:sp>
      <p:pic>
        <p:nvPicPr>
          <p:cNvPr id="465" name="Shape 4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9950" y="3592175"/>
            <a:ext cx="650400" cy="6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9050" y="2063287"/>
            <a:ext cx="6504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/>
          <p:nvPr/>
        </p:nvSpPr>
        <p:spPr>
          <a:xfrm>
            <a:off x="4199050" y="2828600"/>
            <a:ext cx="650400" cy="734700"/>
          </a:xfrm>
          <a:prstGeom prst="mathMultiply">
            <a:avLst>
              <a:gd name="adj1" fmla="val 23520"/>
            </a:avLst>
          </a:prstGeom>
          <a:solidFill>
            <a:srgbClr val="9E9E9E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AB40"/>
              </a:solidFill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4199050" y="3550025"/>
            <a:ext cx="650400" cy="734700"/>
          </a:xfrm>
          <a:prstGeom prst="mathMultiply">
            <a:avLst>
              <a:gd name="adj1" fmla="val 23520"/>
            </a:avLst>
          </a:prstGeom>
          <a:solidFill>
            <a:srgbClr val="9E9E9E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AB40"/>
              </a:solidFill>
            </a:endParaRPr>
          </a:p>
        </p:txBody>
      </p:sp>
      <p:pic>
        <p:nvPicPr>
          <p:cNvPr id="470" name="Shape 4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875" y="2864113"/>
            <a:ext cx="650400" cy="6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7250" y="3592163"/>
            <a:ext cx="650400" cy="6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8150" y="2864113"/>
            <a:ext cx="650400" cy="6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7250" y="2136063"/>
            <a:ext cx="6504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2584000" y="1390896"/>
            <a:ext cx="1151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$7 - </a:t>
            </a:r>
            <a:r>
              <a:rPr lang="en-US" altLang="zh-CN" sz="1800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</a:t>
            </a:r>
            <a:r>
              <a:rPr lang="en" sz="1800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40</a:t>
            </a:r>
            <a:endParaRPr sz="1800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3948700" y="1390896"/>
            <a:ext cx="1151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$45 - $70</a:t>
            </a:r>
            <a:endParaRPr sz="1800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5421893" y="1404671"/>
            <a:ext cx="1151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$15 - $30</a:t>
            </a:r>
            <a:endParaRPr sz="1800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6900550" y="1404671"/>
            <a:ext cx="1151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$45</a:t>
            </a:r>
            <a:endParaRPr sz="1800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1" name="Shape 59">
            <a:extLst>
              <a:ext uri="{FF2B5EF4-FFF2-40B4-BE49-F238E27FC236}">
                <a16:creationId xmlns:a16="http://schemas.microsoft.com/office/drawing/2014/main" id="{76F5FCA7-E200-C74C-A51C-205C421E94F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467">
            <a:extLst>
              <a:ext uri="{FF2B5EF4-FFF2-40B4-BE49-F238E27FC236}">
                <a16:creationId xmlns:a16="http://schemas.microsoft.com/office/drawing/2014/main" id="{C5EE41B4-E631-2940-B0C2-58782915A57E}"/>
              </a:ext>
            </a:extLst>
          </p:cNvPr>
          <p:cNvSpPr/>
          <p:nvPr/>
        </p:nvSpPr>
        <p:spPr>
          <a:xfrm>
            <a:off x="5617796" y="2093900"/>
            <a:ext cx="650400" cy="734700"/>
          </a:xfrm>
          <a:prstGeom prst="mathMultiply">
            <a:avLst>
              <a:gd name="adj1" fmla="val 23520"/>
            </a:avLst>
          </a:prstGeom>
          <a:solidFill>
            <a:srgbClr val="9E9E9E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AB40"/>
              </a:solidFill>
            </a:endParaRPr>
          </a:p>
        </p:txBody>
      </p:sp>
      <p:sp>
        <p:nvSpPr>
          <p:cNvPr id="33" name="Shape 467">
            <a:extLst>
              <a:ext uri="{FF2B5EF4-FFF2-40B4-BE49-F238E27FC236}">
                <a16:creationId xmlns:a16="http://schemas.microsoft.com/office/drawing/2014/main" id="{A548D557-76AC-D944-A469-4A0C3F21998A}"/>
              </a:ext>
            </a:extLst>
          </p:cNvPr>
          <p:cNvSpPr/>
          <p:nvPr/>
        </p:nvSpPr>
        <p:spPr>
          <a:xfrm>
            <a:off x="5617796" y="3547531"/>
            <a:ext cx="650400" cy="734700"/>
          </a:xfrm>
          <a:prstGeom prst="mathMultiply">
            <a:avLst>
              <a:gd name="adj1" fmla="val 23520"/>
            </a:avLst>
          </a:prstGeom>
          <a:solidFill>
            <a:srgbClr val="9E9E9E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AB4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C7C10-3EB5-224F-B6A4-FEFA9B417EF5}"/>
              </a:ext>
            </a:extLst>
          </p:cNvPr>
          <p:cNvSpPr txBox="1"/>
          <p:nvPr/>
        </p:nvSpPr>
        <p:spPr>
          <a:xfrm>
            <a:off x="6335859" y="4714158"/>
            <a:ext cx="245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Lato" panose="020F0502020204030203" pitchFamily="34" charset="77"/>
              </a:rPr>
              <a:t>*</a:t>
            </a:r>
            <a:r>
              <a:rPr lang="zh-CN" altLang="en-US" i="1" dirty="0">
                <a:latin typeface="Lato" panose="020F0502020204030203" pitchFamily="34" charset="77"/>
              </a:rPr>
              <a:t>价格设于美元</a:t>
            </a:r>
            <a:endParaRPr lang="en-US" i="1" dirty="0">
              <a:latin typeface="Lato" panose="020F0502020204030203" pitchFamily="34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67475" y="1863560"/>
            <a:ext cx="37695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aphicFrame>
        <p:nvGraphicFramePr>
          <p:cNvPr id="147" name="Shape 147"/>
          <p:cNvGraphicFramePr/>
          <p:nvPr>
            <p:extLst>
              <p:ext uri="{D42A27DB-BD31-4B8C-83A1-F6EECF244321}">
                <p14:modId xmlns:p14="http://schemas.microsoft.com/office/powerpoint/2010/main" val="1705236136"/>
              </p:ext>
            </p:extLst>
          </p:nvPr>
        </p:nvGraphicFramePr>
        <p:xfrm>
          <a:off x="2252225" y="1077964"/>
          <a:ext cx="2918020" cy="2834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9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12</a:t>
                      </a:r>
                      <a:r>
                        <a:rPr lang="zh-CN" altLang="en-US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岁</a:t>
                      </a:r>
                      <a:r>
                        <a:rPr lang="en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+</a:t>
                      </a:r>
                      <a:endParaRPr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00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E92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E9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32,660,000</a:t>
                      </a:r>
                      <a:endParaRPr sz="2000" dirty="0"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16%</a:t>
                      </a:r>
                      <a:endParaRPr sz="2000"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D2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D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5,223,713</a:t>
                      </a:r>
                      <a:endParaRPr sz="2000" dirty="0"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37.6%</a:t>
                      </a:r>
                      <a:endParaRPr sz="2000"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b="1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1,965,276</a:t>
                      </a:r>
                      <a:endParaRPr sz="2000" b="1" dirty="0"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8" name="Shape 148"/>
          <p:cNvSpPr txBox="1"/>
          <p:nvPr/>
        </p:nvSpPr>
        <p:spPr>
          <a:xfrm>
            <a:off x="53135" y="4608740"/>
            <a:ext cx="5918400" cy="49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700" dirty="0">
                <a:solidFill>
                  <a:srgbClr val="666666"/>
                </a:solidFill>
              </a:rPr>
              <a:t>来源</a:t>
            </a:r>
            <a:r>
              <a:rPr lang="en" sz="700" dirty="0">
                <a:solidFill>
                  <a:srgbClr val="666666"/>
                </a:solidFill>
              </a:rPr>
              <a:t>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666666"/>
                </a:solidFill>
              </a:rPr>
              <a:t>Stats Canada “Injuries in Canada: Insights from the Canadian Community Health Survey”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666666"/>
                </a:solidFill>
              </a:rPr>
              <a:t>CDC “ National Health Interview Survey, 2014” </a:t>
            </a:r>
            <a:endParaRPr sz="700" dirty="0">
              <a:solidFill>
                <a:srgbClr val="666666"/>
              </a:solidFill>
            </a:endParaRPr>
          </a:p>
        </p:txBody>
      </p:sp>
      <p:sp>
        <p:nvSpPr>
          <p:cNvPr id="27" name="Shape 485">
            <a:extLst>
              <a:ext uri="{FF2B5EF4-FFF2-40B4-BE49-F238E27FC236}">
                <a16:creationId xmlns:a16="http://schemas.microsoft.com/office/drawing/2014/main" id="{A56720E6-C4BF-A04E-B871-8EC04B677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475" y="91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solidFill>
                  <a:srgbClr val="1C4587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市场机会</a:t>
            </a:r>
            <a:endParaRPr sz="3600" b="1" dirty="0">
              <a:solidFill>
                <a:srgbClr val="1C4587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graphicFrame>
        <p:nvGraphicFramePr>
          <p:cNvPr id="29" name="Shape 147">
            <a:extLst>
              <a:ext uri="{FF2B5EF4-FFF2-40B4-BE49-F238E27FC236}">
                <a16:creationId xmlns:a16="http://schemas.microsoft.com/office/drawing/2014/main" id="{FA25C31E-5D58-CA42-AC69-67EDACE39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422402"/>
              </p:ext>
            </p:extLst>
          </p:nvPr>
        </p:nvGraphicFramePr>
        <p:xfrm>
          <a:off x="5269671" y="1077964"/>
          <a:ext cx="2925641" cy="2834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0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12</a:t>
                      </a:r>
                      <a:r>
                        <a:rPr lang="zh-CN" altLang="en-US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岁</a:t>
                      </a:r>
                      <a:r>
                        <a:rPr lang="en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+*</a:t>
                      </a:r>
                      <a:endParaRPr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00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E92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E9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283,300,000</a:t>
                      </a:r>
                      <a:endParaRPr sz="2000" dirty="0"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2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16%</a:t>
                      </a:r>
                      <a:endParaRPr sz="2000"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D2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D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45,328,000</a:t>
                      </a:r>
                      <a:endParaRPr sz="2000" dirty="0"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dirty="0">
                          <a:solidFill>
                            <a:srgbClr val="FFFFFF"/>
                          </a:solidFill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37.6%</a:t>
                      </a:r>
                      <a:endParaRPr sz="2000"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FFFFFF"/>
                        </a:solidFill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b="1" dirty="0">
                          <a:latin typeface="Avenir Next Condensed" panose="020B0506020202020204" pitchFamily="34" charset="0"/>
                          <a:ea typeface="Roboto Condensed"/>
                          <a:cs typeface="Roboto Condensed"/>
                          <a:sym typeface="Roboto Condensed"/>
                        </a:rPr>
                        <a:t>16,771,360</a:t>
                      </a:r>
                      <a:endParaRPr sz="2000" b="1" dirty="0">
                        <a:latin typeface="Avenir Next Condensed" panose="020B0506020202020204" pitchFamily="34" charset="0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Shape 485">
            <a:extLst>
              <a:ext uri="{FF2B5EF4-FFF2-40B4-BE49-F238E27FC236}">
                <a16:creationId xmlns:a16="http://schemas.microsoft.com/office/drawing/2014/main" id="{D682001A-105A-0F44-9BB2-4350C0002971}"/>
              </a:ext>
            </a:extLst>
          </p:cNvPr>
          <p:cNvSpPr txBox="1">
            <a:spLocks/>
          </p:cNvSpPr>
          <p:nvPr/>
        </p:nvSpPr>
        <p:spPr>
          <a:xfrm>
            <a:off x="2550160" y="518318"/>
            <a:ext cx="21990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3000" b="1" dirty="0">
                <a:solidFill>
                  <a:srgbClr val="C00000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加拿大</a:t>
            </a:r>
            <a:r>
              <a:rPr lang="en-CA" sz="3000" b="1" dirty="0">
                <a:solidFill>
                  <a:srgbClr val="C00000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 </a:t>
            </a:r>
          </a:p>
        </p:txBody>
      </p:sp>
      <p:sp>
        <p:nvSpPr>
          <p:cNvPr id="34" name="Shape 485">
            <a:extLst>
              <a:ext uri="{FF2B5EF4-FFF2-40B4-BE49-F238E27FC236}">
                <a16:creationId xmlns:a16="http://schemas.microsoft.com/office/drawing/2014/main" id="{8813B1A8-8C76-194D-B93C-F54D980D7B1F}"/>
              </a:ext>
            </a:extLst>
          </p:cNvPr>
          <p:cNvSpPr txBox="1">
            <a:spLocks/>
          </p:cNvSpPr>
          <p:nvPr/>
        </p:nvSpPr>
        <p:spPr>
          <a:xfrm>
            <a:off x="5563150" y="516681"/>
            <a:ext cx="21990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3000" b="1" dirty="0">
                <a:solidFill>
                  <a:srgbClr val="0070C0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美国</a:t>
            </a:r>
            <a:endParaRPr lang="en-CA" sz="3000" b="1" dirty="0">
              <a:solidFill>
                <a:srgbClr val="0070C0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" name="Shape 148">
            <a:extLst>
              <a:ext uri="{FF2B5EF4-FFF2-40B4-BE49-F238E27FC236}">
                <a16:creationId xmlns:a16="http://schemas.microsoft.com/office/drawing/2014/main" id="{91004090-47DD-384C-A083-72920DE794DC}"/>
              </a:ext>
            </a:extLst>
          </p:cNvPr>
          <p:cNvSpPr txBox="1"/>
          <p:nvPr/>
        </p:nvSpPr>
        <p:spPr>
          <a:xfrm>
            <a:off x="4293455" y="4687412"/>
            <a:ext cx="3356160" cy="38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666666"/>
                </a:solidFill>
              </a:rPr>
              <a:t>*</a:t>
            </a:r>
            <a:r>
              <a:rPr lang="zh-CN" altLang="en-US" sz="800" b="1" dirty="0">
                <a:solidFill>
                  <a:srgbClr val="666666"/>
                </a:solidFill>
              </a:rPr>
              <a:t>美国创伤的百分比是根据加拿大的伤害率平均化的。</a:t>
            </a:r>
            <a:endParaRPr lang="en-CA" altLang="zh-CN" sz="800" b="1" dirty="0">
              <a:solidFill>
                <a:srgbClr val="666666"/>
              </a:solidFill>
            </a:endParaRPr>
          </a:p>
          <a:p>
            <a:pPr lvl="0" algn="r"/>
            <a:r>
              <a:rPr lang="en" sz="800" b="1" dirty="0">
                <a:solidFill>
                  <a:srgbClr val="666666"/>
                </a:solidFill>
              </a:rPr>
              <a:t>**</a:t>
            </a:r>
            <a:r>
              <a:rPr lang="zh-TW" altLang="en-US" sz="800" b="1" dirty="0">
                <a:solidFill>
                  <a:srgbClr val="666666"/>
                </a:solidFill>
              </a:rPr>
              <a:t>这些都是新的受伤案例，需要医院就诊。</a:t>
            </a:r>
            <a:endParaRPr sz="800" b="1" dirty="0">
              <a:solidFill>
                <a:srgbClr val="666666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834E9E-02D0-0740-9A14-2675A461A493}"/>
              </a:ext>
            </a:extLst>
          </p:cNvPr>
          <p:cNvSpPr/>
          <p:nvPr/>
        </p:nvSpPr>
        <p:spPr>
          <a:xfrm>
            <a:off x="2550160" y="3934896"/>
            <a:ext cx="5212080" cy="641993"/>
          </a:xfrm>
          <a:prstGeom prst="roundRect">
            <a:avLst/>
          </a:prstGeom>
          <a:solidFill>
            <a:srgbClr val="19002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Shape 59">
            <a:extLst>
              <a:ext uri="{FF2B5EF4-FFF2-40B4-BE49-F238E27FC236}">
                <a16:creationId xmlns:a16="http://schemas.microsoft.com/office/drawing/2014/main" id="{CD6CBCF8-CA8C-A84E-B8C2-17BFD53415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7E9938-56BB-D342-A4A7-783FC5365F1A}"/>
              </a:ext>
            </a:extLst>
          </p:cNvPr>
          <p:cNvSpPr/>
          <p:nvPr/>
        </p:nvSpPr>
        <p:spPr>
          <a:xfrm>
            <a:off x="159449" y="3059883"/>
            <a:ext cx="1993350" cy="748554"/>
          </a:xfrm>
          <a:prstGeom prst="roundRect">
            <a:avLst/>
          </a:prstGeom>
          <a:solidFill>
            <a:srgbClr val="9E9E9E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下肢</a:t>
            </a:r>
            <a:r>
              <a:rPr lang="zh-CN" altLang="en-US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创</a:t>
            </a:r>
            <a:r>
              <a:rPr lang="zh-TW" altLang="en-US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伤</a:t>
            </a:r>
            <a:endParaRPr lang="en-CA" sz="2000" b="1" dirty="0">
              <a:solidFill>
                <a:schemeClr val="bg1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E4DEE0A-FB91-714B-80A3-5DDA5F6C515E}"/>
              </a:ext>
            </a:extLst>
          </p:cNvPr>
          <p:cNvSpPr/>
          <p:nvPr/>
        </p:nvSpPr>
        <p:spPr>
          <a:xfrm>
            <a:off x="159449" y="1863560"/>
            <a:ext cx="1993350" cy="848165"/>
          </a:xfrm>
          <a:prstGeom prst="roundRect">
            <a:avLst/>
          </a:prstGeom>
          <a:solidFill>
            <a:srgbClr val="0070C0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非致命性损伤</a:t>
            </a:r>
            <a:r>
              <a:rPr lang="en-CA" sz="2000" b="1" dirty="0">
                <a:solidFill>
                  <a:schemeClr val="bg1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**</a:t>
            </a:r>
          </a:p>
        </p:txBody>
      </p:sp>
      <p:sp>
        <p:nvSpPr>
          <p:cNvPr id="41" name="Shape 485">
            <a:extLst>
              <a:ext uri="{FF2B5EF4-FFF2-40B4-BE49-F238E27FC236}">
                <a16:creationId xmlns:a16="http://schemas.microsoft.com/office/drawing/2014/main" id="{C6FB2093-C113-C24E-B402-62CA0ED8AA3D}"/>
              </a:ext>
            </a:extLst>
          </p:cNvPr>
          <p:cNvSpPr txBox="1">
            <a:spLocks/>
          </p:cNvSpPr>
          <p:nvPr/>
        </p:nvSpPr>
        <p:spPr>
          <a:xfrm>
            <a:off x="2583919" y="3974232"/>
            <a:ext cx="517265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CA" sz="2500" b="1" dirty="0" err="1">
                <a:solidFill>
                  <a:schemeClr val="bg1"/>
                </a:solidFill>
                <a:latin typeface="Lato" panose="020F0502020204030203" pitchFamily="34" charset="77"/>
              </a:rPr>
              <a:t>每年平均创伤</a:t>
            </a:r>
            <a:r>
              <a:rPr lang="en-CA" sz="2500" b="1" dirty="0">
                <a:solidFill>
                  <a:schemeClr val="bg1"/>
                </a:solidFill>
                <a:latin typeface="Lato" panose="020F0502020204030203" pitchFamily="34" charset="77"/>
              </a:rPr>
              <a:t> ≈</a:t>
            </a:r>
            <a:r>
              <a:rPr lang="en-CA" sz="2500" b="1" dirty="0">
                <a:solidFill>
                  <a:schemeClr val="bg1"/>
                </a:solidFill>
                <a:latin typeface="Lato" panose="020F0502020204030203" pitchFamily="34" charset="77"/>
                <a:ea typeface="Roboto Condensed"/>
                <a:cs typeface="Roboto Condensed"/>
                <a:sym typeface="Roboto Condensed"/>
              </a:rPr>
              <a:t> </a:t>
            </a:r>
            <a:r>
              <a:rPr lang="en-CA" sz="2500" b="1" i="1" dirty="0">
                <a:solidFill>
                  <a:schemeClr val="bg1"/>
                </a:solidFill>
                <a:latin typeface="Lato" panose="020F0502020204030203" pitchFamily="34" charset="77"/>
                <a:ea typeface="Roboto Condensed"/>
                <a:cs typeface="Roboto Condensed"/>
                <a:sym typeface="Roboto Condensed"/>
              </a:rPr>
              <a:t>18,737,000 </a:t>
            </a:r>
          </a:p>
        </p:txBody>
      </p:sp>
    </p:spTree>
    <p:extLst>
      <p:ext uri="{BB962C8B-B14F-4D97-AF65-F5344CB8AC3E}">
        <p14:creationId xmlns:p14="http://schemas.microsoft.com/office/powerpoint/2010/main" val="233892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311700" y="5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solidFill>
                  <a:srgbClr val="1C4587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证实</a:t>
            </a:r>
            <a:endParaRPr sz="3600" b="1" dirty="0">
              <a:solidFill>
                <a:srgbClr val="1C4587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79460" y="2332732"/>
            <a:ext cx="2409835" cy="95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00" b="1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</a:t>
            </a:r>
            <a:r>
              <a:rPr lang="zh-CN" altLang="en-US" sz="3000" b="1" dirty="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名运动员</a:t>
            </a:r>
            <a:endParaRPr sz="3000" b="1" dirty="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0" y="3179941"/>
            <a:ext cx="2735513" cy="72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en-US" sz="1800" b="1" dirty="0" err="1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职业</a:t>
            </a:r>
            <a:r>
              <a:rPr lang="en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CA" altLang="en-US" sz="1800" b="1" dirty="0" err="1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校队</a:t>
            </a:r>
            <a:r>
              <a:rPr lang="en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zh-CN" altLang="en-US" sz="1800" b="1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以及业余</a:t>
            </a:r>
            <a:endParaRPr sz="1800" b="1" dirty="0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3833938" y="1294400"/>
            <a:ext cx="138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Foam Wedge</a:t>
            </a:r>
            <a:endParaRPr sz="1800" b="1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5147050" y="1294400"/>
            <a:ext cx="169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Inflatable Wedge</a:t>
            </a:r>
            <a:endParaRPr sz="1600" b="1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3948700" y="1653900"/>
            <a:ext cx="1151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$60 - $90</a:t>
            </a:r>
            <a:endParaRPr sz="180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5380525" y="1653900"/>
            <a:ext cx="1151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$20 - $40</a:t>
            </a:r>
            <a:endParaRPr sz="1800">
              <a:solidFill>
                <a:srgbClr val="07376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0" name="Shape 312">
            <a:extLst>
              <a:ext uri="{FF2B5EF4-FFF2-40B4-BE49-F238E27FC236}">
                <a16:creationId xmlns:a16="http://schemas.microsoft.com/office/drawing/2014/main" id="{F64E7C6E-DE3F-5E40-B60B-49A6988623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721" y="1224544"/>
            <a:ext cx="709310" cy="70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B18B963D-6882-5142-9FFF-C47186F0DDF3}"/>
              </a:ext>
            </a:extLst>
          </p:cNvPr>
          <p:cNvSpPr/>
          <p:nvPr/>
        </p:nvSpPr>
        <p:spPr>
          <a:xfrm>
            <a:off x="686794" y="988569"/>
            <a:ext cx="1195165" cy="1188363"/>
          </a:xfrm>
          <a:prstGeom prst="donut">
            <a:avLst>
              <a:gd name="adj" fmla="val 3564"/>
            </a:avLst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AC620FA-EB43-2B4A-B7D3-5DF7E64C16A2}"/>
              </a:ext>
            </a:extLst>
          </p:cNvPr>
          <p:cNvSpPr/>
          <p:nvPr/>
        </p:nvSpPr>
        <p:spPr>
          <a:xfrm>
            <a:off x="2754617" y="941650"/>
            <a:ext cx="4380755" cy="1368688"/>
          </a:xfrm>
          <a:prstGeom prst="roundRect">
            <a:avLst/>
          </a:prstGeom>
          <a:solidFill>
            <a:srgbClr val="18002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Shape 477"/>
          <p:cNvSpPr txBox="1"/>
          <p:nvPr/>
        </p:nvSpPr>
        <p:spPr>
          <a:xfrm>
            <a:off x="2754617" y="1114356"/>
            <a:ext cx="1402747" cy="108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58%</a:t>
            </a:r>
            <a:endParaRPr sz="40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Shape 477">
            <a:extLst>
              <a:ext uri="{FF2B5EF4-FFF2-40B4-BE49-F238E27FC236}">
                <a16:creationId xmlns:a16="http://schemas.microsoft.com/office/drawing/2014/main" id="{E8087DCC-725B-D94F-9F3F-206A6760210E}"/>
              </a:ext>
            </a:extLst>
          </p:cNvPr>
          <p:cNvSpPr txBox="1"/>
          <p:nvPr/>
        </p:nvSpPr>
        <p:spPr>
          <a:xfrm>
            <a:off x="4053125" y="1153362"/>
            <a:ext cx="2992649" cy="87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腿部在适当高度</a:t>
            </a:r>
            <a:r>
              <a:rPr lang="zh-TW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需要</a:t>
            </a:r>
            <a:r>
              <a:rPr lang="en-US" altLang="zh-TW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zh-TW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周以上的恢复时间</a:t>
            </a:r>
            <a:endParaRPr sz="2000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F86AE9-9369-9242-9C8A-27808F044AC0}"/>
              </a:ext>
            </a:extLst>
          </p:cNvPr>
          <p:cNvSpPr/>
          <p:nvPr/>
        </p:nvSpPr>
        <p:spPr>
          <a:xfrm>
            <a:off x="2754617" y="2751430"/>
            <a:ext cx="4380755" cy="1368688"/>
          </a:xfrm>
          <a:prstGeom prst="roundRect">
            <a:avLst/>
          </a:prstGeom>
          <a:solidFill>
            <a:srgbClr val="18002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Shape 59">
            <a:extLst>
              <a:ext uri="{FF2B5EF4-FFF2-40B4-BE49-F238E27FC236}">
                <a16:creationId xmlns:a16="http://schemas.microsoft.com/office/drawing/2014/main" id="{F9FA9AFE-E848-C040-8819-BC0C98B3D6B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477">
            <a:extLst>
              <a:ext uri="{FF2B5EF4-FFF2-40B4-BE49-F238E27FC236}">
                <a16:creationId xmlns:a16="http://schemas.microsoft.com/office/drawing/2014/main" id="{C87E26D1-D3F9-4542-8D5B-42D455122F56}"/>
              </a:ext>
            </a:extLst>
          </p:cNvPr>
          <p:cNvSpPr txBox="1"/>
          <p:nvPr/>
        </p:nvSpPr>
        <p:spPr>
          <a:xfrm>
            <a:off x="2790856" y="3044756"/>
            <a:ext cx="1366508" cy="99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90%</a:t>
            </a:r>
            <a:endParaRPr sz="40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9" name="Shape 477">
            <a:extLst>
              <a:ext uri="{FF2B5EF4-FFF2-40B4-BE49-F238E27FC236}">
                <a16:creationId xmlns:a16="http://schemas.microsoft.com/office/drawing/2014/main" id="{8D8C25B1-2E61-4D4A-AB9F-64F008365A66}"/>
              </a:ext>
            </a:extLst>
          </p:cNvPr>
          <p:cNvSpPr txBox="1"/>
          <p:nvPr/>
        </p:nvSpPr>
        <p:spPr>
          <a:xfrm>
            <a:off x="3930938" y="3044756"/>
            <a:ext cx="3204434" cy="76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提出了高度改善将会</a:t>
            </a:r>
            <a:r>
              <a:rPr lang="zh-TW" altLang="en-US" sz="2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有助于愈合。</a:t>
            </a:r>
            <a:endParaRPr sz="2000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1211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02E4F9-144F-7F46-A3FC-1C6C6C1A3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92446"/>
            <a:ext cx="3726548" cy="2779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38000" endPos="15000" dir="5400000" sy="-100000" algn="bl" rotWithShape="0"/>
          </a:effectLst>
        </p:spPr>
      </p:pic>
      <p:sp>
        <p:nvSpPr>
          <p:cNvPr id="133" name="Shape 133"/>
          <p:cNvSpPr txBox="1"/>
          <p:nvPr/>
        </p:nvSpPr>
        <p:spPr>
          <a:xfrm>
            <a:off x="1574456" y="3580087"/>
            <a:ext cx="5519100" cy="133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u="sng" dirty="0">
                <a:solidFill>
                  <a:srgbClr val="6FA8D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KUMO</a:t>
            </a:r>
            <a:endParaRPr sz="7200" b="1" u="sng" dirty="0">
              <a:solidFill>
                <a:srgbClr val="6FA8D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19BC2-374D-1246-A707-A274E06636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443" y="292446"/>
            <a:ext cx="3625287" cy="2726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38000" endPos="1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7A3A3-C6BC-7C41-BE9D-261D2C803C6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682" y="4246323"/>
            <a:ext cx="684405" cy="7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3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97AB2D-F884-AD40-81C1-B611E18190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682" y="4246323"/>
            <a:ext cx="684405" cy="7014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770DBE-66F6-DA44-97A6-0F5BEA1C5B1D}"/>
              </a:ext>
            </a:extLst>
          </p:cNvPr>
          <p:cNvSpPr/>
          <p:nvPr/>
        </p:nvSpPr>
        <p:spPr>
          <a:xfrm>
            <a:off x="830533" y="372922"/>
            <a:ext cx="2160000" cy="2160000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5679B1-C454-994C-8C05-CEC214F13DD0}"/>
              </a:ext>
            </a:extLst>
          </p:cNvPr>
          <p:cNvSpPr/>
          <p:nvPr/>
        </p:nvSpPr>
        <p:spPr>
          <a:xfrm>
            <a:off x="3201356" y="2695760"/>
            <a:ext cx="2160000" cy="2160000"/>
          </a:xfrm>
          <a:prstGeom prst="rect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0D48A-6FB2-A044-8761-18DADAE71DDA}"/>
              </a:ext>
            </a:extLst>
          </p:cNvPr>
          <p:cNvSpPr/>
          <p:nvPr/>
        </p:nvSpPr>
        <p:spPr>
          <a:xfrm>
            <a:off x="5572179" y="372922"/>
            <a:ext cx="2160000" cy="2160000"/>
          </a:xfrm>
          <a:prstGeom prst="rect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C14B9-0DB2-9540-B6BA-F45C02DBE049}"/>
              </a:ext>
            </a:extLst>
          </p:cNvPr>
          <p:cNvSpPr/>
          <p:nvPr/>
        </p:nvSpPr>
        <p:spPr>
          <a:xfrm>
            <a:off x="830533" y="2695760"/>
            <a:ext cx="2160000" cy="2160000"/>
          </a:xfrm>
          <a:prstGeom prst="rect">
            <a:avLst/>
          </a:prstGeom>
          <a:solidFill>
            <a:srgbClr val="041564"/>
          </a:solidFill>
          <a:ln>
            <a:solidFill>
              <a:srgbClr val="04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u="sng" dirty="0">
                <a:latin typeface="Lato" panose="020F0502020204030203" pitchFamily="34" charset="77"/>
              </a:rPr>
              <a:t>稳固</a:t>
            </a:r>
            <a:endParaRPr lang="en-US" sz="3000" b="1" u="sng" dirty="0">
              <a:latin typeface="Lato" panose="020F0502020204030203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19BEF0-7967-EB4A-A0F6-8650621A0306}"/>
              </a:ext>
            </a:extLst>
          </p:cNvPr>
          <p:cNvSpPr/>
          <p:nvPr/>
        </p:nvSpPr>
        <p:spPr>
          <a:xfrm>
            <a:off x="3201356" y="372922"/>
            <a:ext cx="2160000" cy="2160000"/>
          </a:xfrm>
          <a:prstGeom prst="rect">
            <a:avLst/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u="sng" dirty="0"/>
              <a:t>可调整</a:t>
            </a:r>
            <a:endParaRPr lang="en-US" sz="3000" u="sn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8C96C6-985F-544F-8BE5-1DDF0688F83A}"/>
              </a:ext>
            </a:extLst>
          </p:cNvPr>
          <p:cNvSpPr/>
          <p:nvPr/>
        </p:nvSpPr>
        <p:spPr>
          <a:xfrm>
            <a:off x="5572179" y="2695760"/>
            <a:ext cx="2160000" cy="216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u="sng" dirty="0">
                <a:latin typeface="Lato" panose="020F0502020204030203" pitchFamily="34" charset="77"/>
              </a:rPr>
              <a:t>便于携带</a:t>
            </a:r>
            <a:endParaRPr lang="en-US" sz="2800" b="1" u="sng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801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311700" y="5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solidFill>
                  <a:srgbClr val="1C4587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解决方案</a:t>
            </a:r>
            <a:r>
              <a:rPr lang="en-US" altLang="zh-CN" sz="3600" b="1" dirty="0">
                <a:solidFill>
                  <a:srgbClr val="1C4587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:</a:t>
            </a:r>
            <a:endParaRPr sz="3600" b="1" dirty="0">
              <a:solidFill>
                <a:srgbClr val="1C4587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7" name="Shape 59">
            <a:extLst>
              <a:ext uri="{FF2B5EF4-FFF2-40B4-BE49-F238E27FC236}">
                <a16:creationId xmlns:a16="http://schemas.microsoft.com/office/drawing/2014/main" id="{40E12F4D-D4A4-5547-B557-05A5BDC5D3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B996DF-93DD-6E45-B5D4-02171C882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938404"/>
              </p:ext>
            </p:extLst>
          </p:nvPr>
        </p:nvGraphicFramePr>
        <p:xfrm>
          <a:off x="311699" y="861237"/>
          <a:ext cx="7555773" cy="396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470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5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3600" b="1" dirty="0">
                <a:solidFill>
                  <a:srgbClr val="1C4587"/>
                </a:solidFill>
                <a:latin typeface="Avenir Next Condensed" panose="020B0506020202020204" pitchFamily="34" charset="0"/>
                <a:ea typeface="Roboto Condensed"/>
                <a:cs typeface="Roboto Condensed"/>
                <a:sym typeface="Roboto Condensed"/>
              </a:rPr>
              <a:t>目标市场与策略</a:t>
            </a:r>
            <a:endParaRPr sz="3600" b="1" dirty="0">
              <a:solidFill>
                <a:srgbClr val="1C4587"/>
              </a:solidFill>
              <a:latin typeface="Avenir Next Condensed" panose="020B0506020202020204" pitchFamily="34" charset="0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2" name="Shape 59">
            <a:extLst>
              <a:ext uri="{FF2B5EF4-FFF2-40B4-BE49-F238E27FC236}">
                <a16:creationId xmlns:a16="http://schemas.microsoft.com/office/drawing/2014/main" id="{CF9EEBC0-F153-2847-8F27-377AFE7DC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473" y="3906795"/>
            <a:ext cx="1115816" cy="1161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44DF5C0-FA9F-D144-8443-AA7524163D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385395"/>
              </p:ext>
            </p:extLst>
          </p:nvPr>
        </p:nvGraphicFramePr>
        <p:xfrm>
          <a:off x="-1242976" y="953858"/>
          <a:ext cx="6676213" cy="385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68D9F4-1F6B-FF4D-A4CD-E019DAE35928}"/>
              </a:ext>
            </a:extLst>
          </p:cNvPr>
          <p:cNvCxnSpPr/>
          <p:nvPr/>
        </p:nvCxnSpPr>
        <p:spPr>
          <a:xfrm>
            <a:off x="4455043" y="1400665"/>
            <a:ext cx="0" cy="2817627"/>
          </a:xfrm>
          <a:prstGeom prst="line">
            <a:avLst/>
          </a:prstGeom>
          <a:ln w="60325">
            <a:solidFill>
              <a:srgbClr val="041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5288F0-4DB7-F34E-94F2-676B88D130F2}"/>
              </a:ext>
            </a:extLst>
          </p:cNvPr>
          <p:cNvSpPr/>
          <p:nvPr/>
        </p:nvSpPr>
        <p:spPr>
          <a:xfrm>
            <a:off x="5596240" y="845749"/>
            <a:ext cx="2108229" cy="413270"/>
          </a:xfrm>
          <a:prstGeom prst="roundRect">
            <a:avLst/>
          </a:prstGeom>
          <a:solidFill>
            <a:srgbClr val="0415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venir Next Condensed" panose="020B0506020202020204" pitchFamily="34" charset="0"/>
              </a:rPr>
              <a:t>目标</a:t>
            </a:r>
            <a:r>
              <a:rPr lang="zh-CN" altLang="en-US" dirty="0">
                <a:latin typeface="Avenir Next Condensed" panose="020B0506020202020204" pitchFamily="34" charset="0"/>
              </a:rPr>
              <a:t>消费者</a:t>
            </a:r>
            <a:endParaRPr lang="en-US" dirty="0">
              <a:latin typeface="Avenir Next Condensed" panose="020B0506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42C846C-C06B-C045-95BB-96DEA5AFF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31002"/>
              </p:ext>
            </p:extLst>
          </p:nvPr>
        </p:nvGraphicFramePr>
        <p:xfrm>
          <a:off x="5092995" y="1273283"/>
          <a:ext cx="2943137" cy="336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382886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29750</TotalTime>
  <Words>675</Words>
  <Application>Microsoft Macintosh PowerPoint</Application>
  <PresentationFormat>On-screen Show (16:9)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宋体</vt:lpstr>
      <vt:lpstr>Lato</vt:lpstr>
      <vt:lpstr>Roboto Condensed</vt:lpstr>
      <vt:lpstr>Avenir Next Condensed</vt:lpstr>
      <vt:lpstr>新細明體</vt:lpstr>
      <vt:lpstr>Simple Light</vt:lpstr>
      <vt:lpstr>PowerPoint Presentation</vt:lpstr>
      <vt:lpstr>消费者难题</vt:lpstr>
      <vt:lpstr>竞争者分析：</vt:lpstr>
      <vt:lpstr>市场机会</vt:lpstr>
      <vt:lpstr>证实</vt:lpstr>
      <vt:lpstr>PowerPoint Presentation</vt:lpstr>
      <vt:lpstr>PowerPoint Presentation</vt:lpstr>
      <vt:lpstr>解决方案:</vt:lpstr>
      <vt:lpstr>目标市场与策略</vt:lpstr>
      <vt:lpstr>证实</vt:lpstr>
      <vt:lpstr>PowerPoint Presentation</vt:lpstr>
      <vt:lpstr>医院零售</vt:lpstr>
      <vt:lpstr>管理团队: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Eric Muellejans</cp:lastModifiedBy>
  <cp:revision>69</cp:revision>
  <dcterms:modified xsi:type="dcterms:W3CDTF">2018-11-11T22:55:16Z</dcterms:modified>
</cp:coreProperties>
</file>