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9" r:id="rId2"/>
    <p:sldId id="327" r:id="rId3"/>
    <p:sldId id="312" r:id="rId4"/>
    <p:sldId id="332" r:id="rId5"/>
    <p:sldId id="333" r:id="rId6"/>
    <p:sldId id="331" r:id="rId7"/>
    <p:sldId id="292" r:id="rId8"/>
    <p:sldId id="308" r:id="rId9"/>
    <p:sldId id="310" r:id="rId10"/>
    <p:sldId id="265" r:id="rId11"/>
    <p:sldId id="334" r:id="rId12"/>
    <p:sldId id="293" r:id="rId13"/>
    <p:sldId id="279" r:id="rId14"/>
    <p:sldId id="281"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63" userDrawn="1">
          <p15:clr>
            <a:srgbClr val="A4A3A4"/>
          </p15:clr>
        </p15:guide>
        <p15:guide id="3" pos="166" userDrawn="1">
          <p15:clr>
            <a:srgbClr val="A4A3A4"/>
          </p15:clr>
        </p15:guide>
        <p15:guide id="4" orient="horz" pos="459" userDrawn="1">
          <p15:clr>
            <a:srgbClr val="A4A3A4"/>
          </p15:clr>
        </p15:guide>
        <p15:guide id="5" orient="horz" pos="3974" userDrawn="1">
          <p15:clr>
            <a:srgbClr val="A4A3A4"/>
          </p15:clr>
        </p15:guide>
        <p15:guide id="6" pos="7310"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EC5"/>
    <a:srgbClr val="4472C4"/>
    <a:srgbClr val="3B79A2"/>
    <a:srgbClr val="9437FF"/>
    <a:srgbClr val="018D68"/>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2"/>
    <p:restoredTop sz="95361"/>
  </p:normalViewPr>
  <p:slideViewPr>
    <p:cSldViewPr snapToGrid="0" snapToObjects="1" showGuides="1">
      <p:cViewPr varScale="1">
        <p:scale>
          <a:sx n="110" d="100"/>
          <a:sy n="110" d="100"/>
        </p:scale>
        <p:origin x="-320" y="-112"/>
      </p:cViewPr>
      <p:guideLst>
        <p:guide orient="horz" pos="2183"/>
        <p:guide orient="horz" pos="459"/>
        <p:guide orient="horz" pos="3974"/>
        <p:guide pos="3863"/>
        <p:guide pos="166"/>
        <p:guide pos="731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00" d="100"/>
          <a:sy n="100" d="100"/>
        </p:scale>
        <p:origin x="1628" y="-1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___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orbel" panose="020B0503020204020204" pitchFamily="34" charset="0"/>
                <a:ea typeface="+mn-ea"/>
                <a:cs typeface="+mn-cs"/>
              </a:defRPr>
            </a:pPr>
            <a:r>
              <a:rPr lang="en-US" altLang="zh-CN" b="1" dirty="0" smtClean="0"/>
              <a:t>5</a:t>
            </a:r>
            <a:r>
              <a:rPr lang="zh-CN" altLang="en-US" b="1" dirty="0" smtClean="0"/>
              <a:t>年生存率</a:t>
            </a:r>
          </a:p>
          <a:p>
            <a:pPr>
              <a:defRPr sz="1862" b="0" i="0" u="none" strike="noStrike" kern="1200" spc="0" baseline="0">
                <a:solidFill>
                  <a:schemeClr val="tx1">
                    <a:lumMod val="65000"/>
                    <a:lumOff val="35000"/>
                  </a:schemeClr>
                </a:solidFill>
                <a:latin typeface="Corbel" panose="020B0503020204020204" pitchFamily="34" charset="0"/>
                <a:ea typeface="+mn-ea"/>
                <a:cs typeface="+mn-cs"/>
              </a:defRPr>
            </a:pPr>
            <a:r>
              <a:rPr lang="zh-CN" altLang="en-US" b="1" dirty="0" smtClean="0"/>
              <a:t>（根据癌症被诊断的时间）</a:t>
            </a:r>
            <a:endParaRPr lang="zh-CN" altLang="en-US" b="1"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rbel" panose="020B0503020204020204" pitchFamily="34" charset="0"/>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Early Stage</c:v>
                </c:pt>
                <c:pt idx="1">
                  <c:v>Spread to Surrounding Tissues or Organs and/or the Regional Lymph Nodes</c:v>
                </c:pt>
                <c:pt idx="2">
                  <c:v>Spread to Distant Part of Body</c:v>
                </c:pt>
              </c:strCache>
            </c:strRef>
          </c:cat>
          <c:val>
            <c:numRef>
              <c:f>Sheet1!$B$2:$B$4</c:f>
              <c:numCache>
                <c:formatCode>0%</c:formatCode>
                <c:ptCount val="3"/>
                <c:pt idx="0">
                  <c:v>0.84</c:v>
                </c:pt>
                <c:pt idx="1">
                  <c:v>0.64</c:v>
                </c:pt>
                <c:pt idx="2">
                  <c:v>0.39</c:v>
                </c:pt>
              </c:numCache>
            </c:numRef>
          </c:val>
          <c:extLst xmlns:c16r2="http://schemas.microsoft.com/office/drawing/2015/06/chart">
            <c:ext xmlns:c16="http://schemas.microsoft.com/office/drawing/2014/chart" uri="{C3380CC4-5D6E-409C-BE32-E72D297353CC}">
              <c16:uniqueId val="{00000000-A7D9-D045-B611-A1F79AEC4D7E}"/>
            </c:ext>
          </c:extLst>
        </c:ser>
        <c:dLbls>
          <c:dLblPos val="inEnd"/>
          <c:showLegendKey val="0"/>
          <c:showVal val="1"/>
          <c:showCatName val="0"/>
          <c:showSerName val="0"/>
          <c:showPercent val="0"/>
          <c:showBubbleSize val="0"/>
        </c:dLbls>
        <c:gapWidth val="219"/>
        <c:overlap val="-27"/>
        <c:axId val="-768282504"/>
        <c:axId val="-1039295224"/>
      </c:barChart>
      <c:catAx>
        <c:axId val="-76828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zh-CN"/>
          </a:p>
        </c:txPr>
        <c:crossAx val="-1039295224"/>
        <c:crosses val="autoZero"/>
        <c:auto val="1"/>
        <c:lblAlgn val="ctr"/>
        <c:lblOffset val="100"/>
        <c:noMultiLvlLbl val="0"/>
      </c:catAx>
      <c:valAx>
        <c:axId val="-10392952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68282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orbel" panose="020B0503020204020204" pitchFamily="34" charset="0"/>
        </a:defRPr>
      </a:pPr>
      <a:endParaRPr lang="zh-CN"/>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DCEB3-F5AF-0C44-99B8-DF4A7472B6A5}"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3A1765B8-8874-F14D-9956-359B6FA1B87F}">
      <dgm:prSet phldrT="[Text]" custT="1"/>
      <dgm:spPr>
        <a:solidFill>
          <a:schemeClr val="accent3"/>
        </a:solidFill>
      </dgm:spPr>
      <dgm:t>
        <a:bodyPr/>
        <a:lstStyle/>
        <a:p>
          <a:endParaRPr lang="en-US" altLang="zh-CN" sz="3200" b="1" dirty="0" smtClean="0">
            <a:latin typeface="Corbel" panose="020B0503020204020204" pitchFamily="34" charset="0"/>
          </a:endParaRPr>
        </a:p>
        <a:p>
          <a:r>
            <a:rPr lang="zh-CN" altLang="en-US" sz="2800" b="1" dirty="0" smtClean="0">
              <a:latin typeface="Corbel" panose="020B0503020204020204" pitchFamily="34" charset="0"/>
            </a:rPr>
            <a:t>癌症初期</a:t>
          </a:r>
          <a:r>
            <a:rPr lang="zh-CN" altLang="en-US" sz="3200" b="1" dirty="0" smtClean="0">
              <a:latin typeface="Corbel" panose="020B0503020204020204" pitchFamily="34" charset="0"/>
            </a:rPr>
            <a:t>
</a:t>
          </a:r>
          <a:endParaRPr lang="en-US" sz="3200" b="1" dirty="0">
            <a:latin typeface="Corbel" panose="020B0503020204020204" pitchFamily="34" charset="0"/>
          </a:endParaRPr>
        </a:p>
      </dgm:t>
    </dgm:pt>
    <dgm:pt modelId="{3359D2DF-380D-1F4B-80FD-C3A87A3E9AB9}" type="parTrans" cxnId="{DA481DFC-D43C-2141-9EEE-F3205E03FE32}">
      <dgm:prSet/>
      <dgm:spPr/>
      <dgm:t>
        <a:bodyPr/>
        <a:lstStyle/>
        <a:p>
          <a:endParaRPr lang="en-US"/>
        </a:p>
      </dgm:t>
    </dgm:pt>
    <dgm:pt modelId="{E6C3BBD3-E5A2-FA4A-A312-45028032994A}" type="sibTrans" cxnId="{DA481DFC-D43C-2141-9EEE-F3205E03FE32}">
      <dgm:prSet/>
      <dgm:spPr/>
      <dgm:t>
        <a:bodyPr/>
        <a:lstStyle/>
        <a:p>
          <a:endParaRPr lang="en-US"/>
        </a:p>
      </dgm:t>
    </dgm:pt>
    <dgm:pt modelId="{2932FB62-BA89-7E41-BF26-EB061CE473AD}">
      <dgm:prSet phldrT="[Text]" custT="1"/>
      <dgm:spPr/>
      <dgm:t>
        <a:bodyPr/>
        <a:lstStyle/>
        <a:p>
          <a:r>
            <a:rPr lang="zh-CN" altLang="en-US" sz="1800" b="0" dirty="0" smtClean="0">
              <a:solidFill>
                <a:schemeClr val="tx2"/>
              </a:solidFill>
              <a:latin typeface="Corbel" panose="020B0503020204020204" pitchFamily="34" charset="0"/>
            </a:rPr>
            <a:t>无任何症状</a:t>
          </a:r>
          <a:endParaRPr lang="en-US" sz="1800" b="0" dirty="0">
            <a:solidFill>
              <a:schemeClr val="tx2"/>
            </a:solidFill>
            <a:latin typeface="Corbel" panose="020B0503020204020204" pitchFamily="34" charset="0"/>
          </a:endParaRPr>
        </a:p>
      </dgm:t>
    </dgm:pt>
    <dgm:pt modelId="{5090D7F4-2428-8E47-A7A4-BE8DB20DBA78}" type="parTrans" cxnId="{0480D5B4-5CCA-8A4D-9F87-2BEA85B9FD07}">
      <dgm:prSet/>
      <dgm:spPr/>
      <dgm:t>
        <a:bodyPr/>
        <a:lstStyle/>
        <a:p>
          <a:endParaRPr lang="en-US"/>
        </a:p>
      </dgm:t>
    </dgm:pt>
    <dgm:pt modelId="{7352142F-3CEE-774A-AE5D-010E8538F507}" type="sibTrans" cxnId="{0480D5B4-5CCA-8A4D-9F87-2BEA85B9FD07}">
      <dgm:prSet/>
      <dgm:spPr/>
      <dgm:t>
        <a:bodyPr/>
        <a:lstStyle/>
        <a:p>
          <a:endParaRPr lang="en-US"/>
        </a:p>
      </dgm:t>
    </dgm:pt>
    <dgm:pt modelId="{4F0F168F-4FEB-8043-8FA5-6A62E95F8FA0}">
      <dgm:prSet phldrT="[Text]" custT="1"/>
      <dgm:spPr>
        <a:solidFill>
          <a:schemeClr val="accent2"/>
        </a:solidFill>
      </dgm:spPr>
      <dgm:t>
        <a:bodyPr/>
        <a:lstStyle/>
        <a:p>
          <a:r>
            <a:rPr lang="zh-CN" altLang="en-US" sz="3200" b="1" dirty="0" smtClean="0">
              <a:latin typeface="Corbel" panose="020B0503020204020204" pitchFamily="34" charset="0"/>
            </a:rPr>
            <a:t>病变</a:t>
          </a:r>
          <a:endParaRPr lang="en-US" sz="3200" b="1" dirty="0">
            <a:latin typeface="Corbel" panose="020B0503020204020204" pitchFamily="34" charset="0"/>
          </a:endParaRPr>
        </a:p>
      </dgm:t>
    </dgm:pt>
    <dgm:pt modelId="{DA33F37D-ADF4-FF44-A09F-D14B32F713F7}" type="parTrans" cxnId="{9CE77A14-91A6-9541-A755-099080194619}">
      <dgm:prSet/>
      <dgm:spPr/>
      <dgm:t>
        <a:bodyPr/>
        <a:lstStyle/>
        <a:p>
          <a:endParaRPr lang="en-US"/>
        </a:p>
      </dgm:t>
    </dgm:pt>
    <dgm:pt modelId="{1DFBA289-D98C-F04F-9476-C74228D5A6B5}" type="sibTrans" cxnId="{9CE77A14-91A6-9541-A755-099080194619}">
      <dgm:prSet/>
      <dgm:spPr/>
      <dgm:t>
        <a:bodyPr/>
        <a:lstStyle/>
        <a:p>
          <a:endParaRPr lang="en-US"/>
        </a:p>
      </dgm:t>
    </dgm:pt>
    <dgm:pt modelId="{B0478D57-8CBB-5D45-945E-64EBC2889647}">
      <dgm:prSet phldrT="[Text]" custT="1"/>
      <dgm:spPr/>
      <dgm:t>
        <a:bodyPr/>
        <a:lstStyle/>
        <a:p>
          <a:r>
            <a:rPr lang="zh-CN" altLang="en-US" sz="1800" dirty="0" smtClean="0">
              <a:solidFill>
                <a:schemeClr val="tx2"/>
              </a:solidFill>
              <a:latin typeface="Corbel" panose="020B0503020204020204" pitchFamily="34" charset="0"/>
            </a:rPr>
            <a:t>大多数可观察到的病变（异常）是良性的</a:t>
          </a:r>
          <a:endParaRPr lang="en-US" sz="1800" dirty="0">
            <a:solidFill>
              <a:schemeClr val="tx2"/>
            </a:solidFill>
            <a:latin typeface="Corbel" panose="020B0503020204020204" pitchFamily="34" charset="0"/>
          </a:endParaRPr>
        </a:p>
      </dgm:t>
    </dgm:pt>
    <dgm:pt modelId="{172158F0-9C13-E349-A6B7-CCB753A85574}" type="parTrans" cxnId="{52110F66-FAC1-9D44-96EC-E517CACFB84D}">
      <dgm:prSet/>
      <dgm:spPr/>
      <dgm:t>
        <a:bodyPr/>
        <a:lstStyle/>
        <a:p>
          <a:endParaRPr lang="en-US"/>
        </a:p>
      </dgm:t>
    </dgm:pt>
    <dgm:pt modelId="{FECC0B86-68A0-6C4A-940E-126BCE2009A7}" type="sibTrans" cxnId="{52110F66-FAC1-9D44-96EC-E517CACFB84D}">
      <dgm:prSet/>
      <dgm:spPr/>
      <dgm:t>
        <a:bodyPr/>
        <a:lstStyle/>
        <a:p>
          <a:endParaRPr lang="en-US"/>
        </a:p>
      </dgm:t>
    </dgm:pt>
    <dgm:pt modelId="{7B73B143-140E-704D-854C-0165084A32F0}">
      <dgm:prSet phldrT="[Text]" custT="1"/>
      <dgm:spPr/>
      <dgm:t>
        <a:bodyPr/>
        <a:lstStyle/>
        <a:p>
          <a:r>
            <a:rPr lang="zh-CN" altLang="en-US" sz="2800" b="1" dirty="0" smtClean="0">
              <a:latin typeface="Corbel" panose="020B0503020204020204" pitchFamily="34" charset="0"/>
            </a:rPr>
            <a:t>活检测试</a:t>
          </a:r>
          <a:endParaRPr lang="en-US" sz="2800" b="1" dirty="0">
            <a:latin typeface="Corbel" panose="020B0503020204020204" pitchFamily="34" charset="0"/>
          </a:endParaRPr>
        </a:p>
      </dgm:t>
    </dgm:pt>
    <dgm:pt modelId="{4BBB35C8-FADD-CF43-9B76-FE83593E7B3A}" type="parTrans" cxnId="{11CB5F88-B1B4-D94D-AD04-786E2C6B966E}">
      <dgm:prSet/>
      <dgm:spPr/>
      <dgm:t>
        <a:bodyPr/>
        <a:lstStyle/>
        <a:p>
          <a:endParaRPr lang="en-US"/>
        </a:p>
      </dgm:t>
    </dgm:pt>
    <dgm:pt modelId="{AA778A2D-861D-FF47-B961-9047CC135B35}" type="sibTrans" cxnId="{11CB5F88-B1B4-D94D-AD04-786E2C6B966E}">
      <dgm:prSet/>
      <dgm:spPr/>
      <dgm:t>
        <a:bodyPr/>
        <a:lstStyle/>
        <a:p>
          <a:endParaRPr lang="en-US"/>
        </a:p>
      </dgm:t>
    </dgm:pt>
    <dgm:pt modelId="{9F5D84EF-3959-634C-BA8D-CFE9E1D2C6C3}">
      <dgm:prSet phldrT="[Text]" custT="1"/>
      <dgm:spPr/>
      <dgm:t>
        <a:bodyPr/>
        <a:lstStyle/>
        <a:p>
          <a:pPr algn="l"/>
          <a:r>
            <a:rPr lang="zh-CN" altLang="en-US" sz="1800" dirty="0" smtClean="0">
              <a:solidFill>
                <a:schemeClr val="tx2"/>
              </a:solidFill>
              <a:latin typeface="Corbel" panose="020B0503020204020204" pitchFamily="34" charset="0"/>
            </a:rPr>
            <a:t>通过开刀和痛苦的方式获得组织样品</a:t>
          </a:r>
          <a:endParaRPr lang="en-US" sz="1800" dirty="0">
            <a:solidFill>
              <a:schemeClr val="tx2"/>
            </a:solidFill>
            <a:latin typeface="Corbel" panose="020B0503020204020204" pitchFamily="34" charset="0"/>
          </a:endParaRPr>
        </a:p>
      </dgm:t>
    </dgm:pt>
    <dgm:pt modelId="{989A2A99-D38B-4B44-ACEE-E7774EFA5858}" type="parTrans" cxnId="{73AB49B8-E60E-E247-8FD4-7C8CC1F8EF1C}">
      <dgm:prSet/>
      <dgm:spPr/>
      <dgm:t>
        <a:bodyPr/>
        <a:lstStyle/>
        <a:p>
          <a:endParaRPr lang="en-US"/>
        </a:p>
      </dgm:t>
    </dgm:pt>
    <dgm:pt modelId="{C6AEB9BA-C8B7-E943-A7C1-AD715521D0BB}" type="sibTrans" cxnId="{73AB49B8-E60E-E247-8FD4-7C8CC1F8EF1C}">
      <dgm:prSet/>
      <dgm:spPr/>
      <dgm:t>
        <a:bodyPr/>
        <a:lstStyle/>
        <a:p>
          <a:endParaRPr lang="en-US"/>
        </a:p>
      </dgm:t>
    </dgm:pt>
    <dgm:pt modelId="{C72F481B-4142-B543-BD2C-046562AC02CE}">
      <dgm:prSet phldrT="[Text]" custT="1"/>
      <dgm:spPr/>
      <dgm:t>
        <a:bodyPr/>
        <a:lstStyle/>
        <a:p>
          <a:r>
            <a:rPr lang="zh-CN" altLang="en-US" sz="1800" b="0" dirty="0" smtClean="0">
              <a:solidFill>
                <a:schemeClr val="tx2"/>
              </a:solidFill>
              <a:latin typeface="Corbel" panose="020B0503020204020204" pitchFamily="34" charset="0"/>
            </a:rPr>
            <a:t>无临床观察</a:t>
          </a:r>
          <a:endParaRPr lang="en-US" sz="1800" b="0" dirty="0">
            <a:solidFill>
              <a:schemeClr val="tx2"/>
            </a:solidFill>
            <a:latin typeface="Corbel" panose="020B0503020204020204" pitchFamily="34" charset="0"/>
          </a:endParaRPr>
        </a:p>
      </dgm:t>
    </dgm:pt>
    <dgm:pt modelId="{669E99C9-0D9A-BF44-A41F-92C0C3C7DEBD}" type="parTrans" cxnId="{3885E920-1455-F94B-89C1-CDB97A3073F1}">
      <dgm:prSet/>
      <dgm:spPr/>
      <dgm:t>
        <a:bodyPr/>
        <a:lstStyle/>
        <a:p>
          <a:endParaRPr lang="en-US"/>
        </a:p>
      </dgm:t>
    </dgm:pt>
    <dgm:pt modelId="{81909227-664D-2848-BF9B-DBE3C10F019C}" type="sibTrans" cxnId="{3885E920-1455-F94B-89C1-CDB97A3073F1}">
      <dgm:prSet/>
      <dgm:spPr/>
      <dgm:t>
        <a:bodyPr/>
        <a:lstStyle/>
        <a:p>
          <a:endParaRPr lang="en-US"/>
        </a:p>
      </dgm:t>
    </dgm:pt>
    <dgm:pt modelId="{3A60C2D3-AF22-3B45-BABB-E36F8CB920D5}">
      <dgm:prSet phldrT="[Text]" custT="1"/>
      <dgm:spPr/>
      <dgm:t>
        <a:bodyPr/>
        <a:lstStyle/>
        <a:p>
          <a:r>
            <a:rPr lang="zh-CN" altLang="en-US" sz="1800" dirty="0" smtClean="0">
              <a:solidFill>
                <a:schemeClr val="tx2"/>
              </a:solidFill>
              <a:latin typeface="Corbel" panose="020B0503020204020204" pitchFamily="34" charset="0"/>
            </a:rPr>
            <a:t>大多数可见的前</a:t>
          </a:r>
          <a:r>
            <a:rPr lang="en-US" altLang="zh-CN" sz="1800" dirty="0" smtClean="0">
              <a:solidFill>
                <a:schemeClr val="tx2"/>
              </a:solidFill>
              <a:latin typeface="Corbel" panose="020B0503020204020204" pitchFamily="34" charset="0"/>
            </a:rPr>
            <a:t>/</a:t>
          </a:r>
          <a:r>
            <a:rPr lang="zh-CN" altLang="en-US" sz="1800" dirty="0" smtClean="0">
              <a:solidFill>
                <a:schemeClr val="tx2"/>
              </a:solidFill>
              <a:latin typeface="Corbel" panose="020B0503020204020204" pitchFamily="34" charset="0"/>
            </a:rPr>
            <a:t>早期癌症看起来与普通的良性病变相同。</a:t>
          </a:r>
          <a:endParaRPr lang="en-US" sz="1800" dirty="0">
            <a:solidFill>
              <a:schemeClr val="tx2"/>
            </a:solidFill>
            <a:latin typeface="Corbel" panose="020B0503020204020204" pitchFamily="34" charset="0"/>
          </a:endParaRPr>
        </a:p>
      </dgm:t>
    </dgm:pt>
    <dgm:pt modelId="{365C06D6-C106-F84E-BBEF-B96887EE524B}" type="parTrans" cxnId="{C2455F6C-F813-5948-A221-5CA21AB5CBBD}">
      <dgm:prSet/>
      <dgm:spPr/>
      <dgm:t>
        <a:bodyPr/>
        <a:lstStyle/>
        <a:p>
          <a:endParaRPr lang="en-US"/>
        </a:p>
      </dgm:t>
    </dgm:pt>
    <dgm:pt modelId="{7E523A61-4062-AD40-9E4C-E6435521DBED}" type="sibTrans" cxnId="{C2455F6C-F813-5948-A221-5CA21AB5CBBD}">
      <dgm:prSet/>
      <dgm:spPr/>
      <dgm:t>
        <a:bodyPr/>
        <a:lstStyle/>
        <a:p>
          <a:endParaRPr lang="en-US"/>
        </a:p>
      </dgm:t>
    </dgm:pt>
    <dgm:pt modelId="{DB591A45-61E9-0545-B92A-AE4AF95EBAFA}">
      <dgm:prSet phldrT="[Text]" custT="1"/>
      <dgm:spPr/>
      <dgm:t>
        <a:bodyPr/>
        <a:lstStyle/>
        <a:p>
          <a:r>
            <a:rPr lang="zh-CN" altLang="en-US" sz="2800" b="1" dirty="0" smtClean="0">
              <a:latin typeface="Corbel" panose="020B0503020204020204" pitchFamily="34" charset="0"/>
            </a:rPr>
            <a:t>目前的测试方法</a:t>
          </a:r>
          <a:endParaRPr lang="en-US" sz="2800" b="1" dirty="0">
            <a:latin typeface="Corbel" panose="020B0503020204020204" pitchFamily="34" charset="0"/>
          </a:endParaRPr>
        </a:p>
      </dgm:t>
    </dgm:pt>
    <dgm:pt modelId="{3114A149-FED2-D04D-A1CA-DFD3967062CD}" type="parTrans" cxnId="{B9A4D5F1-934C-4344-9B6A-C3435C077B2F}">
      <dgm:prSet/>
      <dgm:spPr/>
      <dgm:t>
        <a:bodyPr/>
        <a:lstStyle/>
        <a:p>
          <a:endParaRPr lang="en-US"/>
        </a:p>
      </dgm:t>
    </dgm:pt>
    <dgm:pt modelId="{32F4DA2A-1111-6D45-9696-0132687BC709}" type="sibTrans" cxnId="{B9A4D5F1-934C-4344-9B6A-C3435C077B2F}">
      <dgm:prSet/>
      <dgm:spPr/>
      <dgm:t>
        <a:bodyPr/>
        <a:lstStyle/>
        <a:p>
          <a:endParaRPr lang="en-US"/>
        </a:p>
      </dgm:t>
    </dgm:pt>
    <dgm:pt modelId="{B90DF4B6-A76A-0547-A1D2-0E6D152AA720}">
      <dgm:prSet phldrT="[Text]" custT="1"/>
      <dgm:spPr/>
      <dgm:t>
        <a:bodyPr anchor="ctr"/>
        <a:lstStyle/>
        <a:p>
          <a:pPr algn="l"/>
          <a:r>
            <a:rPr lang="zh-CN" altLang="en-US" sz="1800" dirty="0" smtClean="0">
              <a:solidFill>
                <a:schemeClr val="tx2"/>
              </a:solidFill>
              <a:latin typeface="Corbel" panose="020B0503020204020204" pitchFamily="34" charset="0"/>
            </a:rPr>
            <a:t>灵敏度不足以</a:t>
          </a:r>
          <a:r>
            <a:rPr lang="en-US" sz="1800" dirty="0" smtClean="0">
              <a:solidFill>
                <a:schemeClr val="tx2"/>
              </a:solidFill>
              <a:latin typeface="Corbel" panose="020B0503020204020204" pitchFamily="34" charset="0"/>
            </a:rPr>
            <a:t>:</a:t>
          </a:r>
          <a:endParaRPr lang="en-US" sz="1800" dirty="0">
            <a:solidFill>
              <a:schemeClr val="tx2"/>
            </a:solidFill>
            <a:latin typeface="Corbel" panose="020B0503020204020204" pitchFamily="34" charset="0"/>
          </a:endParaRPr>
        </a:p>
      </dgm:t>
    </dgm:pt>
    <dgm:pt modelId="{5E1A4FF3-F7D1-944E-84C7-F591934B2712}" type="parTrans" cxnId="{98CD390B-D299-624A-9CD9-3E6F73BA6E97}">
      <dgm:prSet/>
      <dgm:spPr/>
      <dgm:t>
        <a:bodyPr/>
        <a:lstStyle/>
        <a:p>
          <a:endParaRPr lang="en-US"/>
        </a:p>
      </dgm:t>
    </dgm:pt>
    <dgm:pt modelId="{84A7A207-3962-B540-A8C5-25D1DF64EF77}" type="sibTrans" cxnId="{98CD390B-D299-624A-9CD9-3E6F73BA6E97}">
      <dgm:prSet/>
      <dgm:spPr/>
      <dgm:t>
        <a:bodyPr/>
        <a:lstStyle/>
        <a:p>
          <a:endParaRPr lang="en-US"/>
        </a:p>
      </dgm:t>
    </dgm:pt>
    <dgm:pt modelId="{81912602-0C13-DA46-9FEE-74EF5EF0E3A4}">
      <dgm:prSet phldrT="[Text]" custT="1"/>
      <dgm:spPr/>
      <dgm:t>
        <a:bodyPr/>
        <a:lstStyle/>
        <a:p>
          <a:pPr algn="l"/>
          <a:r>
            <a:rPr lang="zh-CN" altLang="en-US" sz="1800" dirty="0" smtClean="0">
              <a:solidFill>
                <a:schemeClr val="tx2"/>
              </a:solidFill>
              <a:latin typeface="Corbel" panose="020B0503020204020204" pitchFamily="34" charset="0"/>
            </a:rPr>
            <a:t>需要经验丰富的专业外科人员</a:t>
          </a:r>
          <a:endParaRPr lang="en-US" sz="1800" dirty="0">
            <a:solidFill>
              <a:schemeClr val="tx2"/>
            </a:solidFill>
            <a:latin typeface="Corbel" panose="020B0503020204020204" pitchFamily="34" charset="0"/>
          </a:endParaRPr>
        </a:p>
      </dgm:t>
    </dgm:pt>
    <dgm:pt modelId="{4AAD0AE3-1AD6-924C-9277-577161C84118}" type="parTrans" cxnId="{478FC0A8-42FC-6443-B125-1D1509D601CC}">
      <dgm:prSet/>
      <dgm:spPr/>
      <dgm:t>
        <a:bodyPr/>
        <a:lstStyle/>
        <a:p>
          <a:endParaRPr lang="en-US"/>
        </a:p>
      </dgm:t>
    </dgm:pt>
    <dgm:pt modelId="{12115ADF-C34F-9D48-BE45-7B6D77ABD248}" type="sibTrans" cxnId="{478FC0A8-42FC-6443-B125-1D1509D601CC}">
      <dgm:prSet/>
      <dgm:spPr/>
      <dgm:t>
        <a:bodyPr/>
        <a:lstStyle/>
        <a:p>
          <a:endParaRPr lang="en-US"/>
        </a:p>
      </dgm:t>
    </dgm:pt>
    <dgm:pt modelId="{2EBFDC57-CCD0-BF4A-9F41-E1786F1AFD31}">
      <dgm:prSet phldrT="[Text]" custT="1"/>
      <dgm:spPr/>
      <dgm:t>
        <a:bodyPr/>
        <a:lstStyle/>
        <a:p>
          <a:pPr algn="l"/>
          <a:r>
            <a:rPr lang="zh-CN" altLang="en-US" sz="1800" dirty="0" smtClean="0">
              <a:solidFill>
                <a:schemeClr val="tx2"/>
              </a:solidFill>
              <a:latin typeface="Corbel" panose="020B0503020204020204" pitchFamily="34" charset="0"/>
            </a:rPr>
            <a:t>广泛传播和频繁的测试太昂贵了</a:t>
          </a:r>
          <a:endParaRPr lang="en-US" sz="1800" dirty="0">
            <a:solidFill>
              <a:schemeClr val="tx2"/>
            </a:solidFill>
            <a:latin typeface="Corbel" panose="020B0503020204020204" pitchFamily="34" charset="0"/>
          </a:endParaRPr>
        </a:p>
      </dgm:t>
    </dgm:pt>
    <dgm:pt modelId="{E2BFA279-0C3B-4F47-A616-0282149A0DB8}" type="parTrans" cxnId="{BBC252A8-FC82-214C-A561-3CCED8CEF6B9}">
      <dgm:prSet/>
      <dgm:spPr/>
      <dgm:t>
        <a:bodyPr/>
        <a:lstStyle/>
        <a:p>
          <a:endParaRPr lang="en-US"/>
        </a:p>
      </dgm:t>
    </dgm:pt>
    <dgm:pt modelId="{286DA504-7FF8-4B40-B9A4-ECA2F0AC2C0B}" type="sibTrans" cxnId="{BBC252A8-FC82-214C-A561-3CCED8CEF6B9}">
      <dgm:prSet/>
      <dgm:spPr/>
      <dgm:t>
        <a:bodyPr/>
        <a:lstStyle/>
        <a:p>
          <a:endParaRPr lang="en-US"/>
        </a:p>
      </dgm:t>
    </dgm:pt>
    <dgm:pt modelId="{E6717F1F-62D3-1944-876D-C44FD6C89A05}">
      <dgm:prSet phldrT="[Text]" custT="1"/>
      <dgm:spPr/>
      <dgm:t>
        <a:bodyPr anchor="ctr"/>
        <a:lstStyle/>
        <a:p>
          <a:pPr algn="l"/>
          <a:r>
            <a:rPr lang="zh-CN" altLang="en-US" sz="1800" dirty="0" smtClean="0">
              <a:solidFill>
                <a:schemeClr val="tx2"/>
              </a:solidFill>
              <a:latin typeface="Corbel" panose="020B0503020204020204" pitchFamily="34" charset="0"/>
            </a:rPr>
            <a:t>在最初阶段准确检测癌症</a:t>
          </a:r>
          <a:endParaRPr lang="en-US" sz="1800" dirty="0">
            <a:solidFill>
              <a:schemeClr val="tx2"/>
            </a:solidFill>
            <a:latin typeface="Corbel" panose="020B0503020204020204" pitchFamily="34" charset="0"/>
          </a:endParaRPr>
        </a:p>
      </dgm:t>
    </dgm:pt>
    <dgm:pt modelId="{3CD0651D-5143-3548-BB24-BA1179B397CB}" type="parTrans" cxnId="{2B15CF3B-71EE-DB42-BA5E-EA1C34E7131F}">
      <dgm:prSet/>
      <dgm:spPr/>
      <dgm:t>
        <a:bodyPr/>
        <a:lstStyle/>
        <a:p>
          <a:endParaRPr lang="en-US"/>
        </a:p>
      </dgm:t>
    </dgm:pt>
    <dgm:pt modelId="{56A3DBFB-A770-9D4B-89B3-973B127AA00C}" type="sibTrans" cxnId="{2B15CF3B-71EE-DB42-BA5E-EA1C34E7131F}">
      <dgm:prSet/>
      <dgm:spPr/>
      <dgm:t>
        <a:bodyPr/>
        <a:lstStyle/>
        <a:p>
          <a:endParaRPr lang="en-US"/>
        </a:p>
      </dgm:t>
    </dgm:pt>
    <dgm:pt modelId="{7A962BF1-8D91-6A46-B2C0-1642A47586F2}">
      <dgm:prSet phldrT="[Text]" custT="1"/>
      <dgm:spPr/>
      <dgm:t>
        <a:bodyPr anchor="ctr"/>
        <a:lstStyle/>
        <a:p>
          <a:pPr algn="l"/>
          <a:r>
            <a:rPr lang="zh-CN" altLang="en-US" sz="1800" dirty="0" smtClean="0">
              <a:solidFill>
                <a:schemeClr val="tx2"/>
              </a:solidFill>
              <a:latin typeface="Corbel" panose="020B0503020204020204" pitchFamily="34" charset="0"/>
            </a:rPr>
            <a:t>发现具有可能癌变风险的组织</a:t>
          </a:r>
          <a:endParaRPr lang="en-US" sz="1800" dirty="0">
            <a:solidFill>
              <a:schemeClr val="tx2"/>
            </a:solidFill>
            <a:latin typeface="Corbel" panose="020B0503020204020204" pitchFamily="34" charset="0"/>
          </a:endParaRPr>
        </a:p>
      </dgm:t>
    </dgm:pt>
    <dgm:pt modelId="{A75E5E26-FF67-F34A-893C-5551C498F414}" type="parTrans" cxnId="{4A1569FF-2DE0-564C-AA85-AF828B537877}">
      <dgm:prSet/>
      <dgm:spPr/>
      <dgm:t>
        <a:bodyPr/>
        <a:lstStyle/>
        <a:p>
          <a:endParaRPr lang="en-US"/>
        </a:p>
      </dgm:t>
    </dgm:pt>
    <dgm:pt modelId="{6D1828A9-109B-B843-BC37-81A95EC1C57F}" type="sibTrans" cxnId="{4A1569FF-2DE0-564C-AA85-AF828B537877}">
      <dgm:prSet/>
      <dgm:spPr/>
      <dgm:t>
        <a:bodyPr/>
        <a:lstStyle/>
        <a:p>
          <a:endParaRPr lang="en-US"/>
        </a:p>
      </dgm:t>
    </dgm:pt>
    <dgm:pt modelId="{B7471A66-A921-BF4B-8F2C-3670340DE705}" type="pres">
      <dgm:prSet presAssocID="{AC9DCEB3-F5AF-0C44-99B8-DF4A7472B6A5}" presName="rootnode" presStyleCnt="0">
        <dgm:presLayoutVars>
          <dgm:chMax/>
          <dgm:chPref/>
          <dgm:dir/>
          <dgm:animLvl val="lvl"/>
        </dgm:presLayoutVars>
      </dgm:prSet>
      <dgm:spPr/>
      <dgm:t>
        <a:bodyPr/>
        <a:lstStyle/>
        <a:p>
          <a:endParaRPr lang="zh-CN" altLang="en-US"/>
        </a:p>
      </dgm:t>
    </dgm:pt>
    <dgm:pt modelId="{08922F5B-937F-1E49-8F88-533244FE0EC3}" type="pres">
      <dgm:prSet presAssocID="{3A1765B8-8874-F14D-9956-359B6FA1B87F}" presName="composite" presStyleCnt="0"/>
      <dgm:spPr/>
    </dgm:pt>
    <dgm:pt modelId="{C47A376F-1F2D-E440-9E11-42B777E0307F}" type="pres">
      <dgm:prSet presAssocID="{3A1765B8-8874-F14D-9956-359B6FA1B87F}" presName="bentUpArrow1" presStyleLbl="alignImgPlace1" presStyleIdx="0" presStyleCnt="3" custLinFactNeighborX="7943" custLinFactNeighborY="0"/>
      <dgm:spPr/>
    </dgm:pt>
    <dgm:pt modelId="{588C647B-330B-A649-AD24-59B15FB41D93}" type="pres">
      <dgm:prSet presAssocID="{3A1765B8-8874-F14D-9956-359B6FA1B87F}" presName="ParentText" presStyleLbl="node1" presStyleIdx="0" presStyleCnt="4" custLinFactNeighborX="-99604">
        <dgm:presLayoutVars>
          <dgm:chMax val="1"/>
          <dgm:chPref val="1"/>
          <dgm:bulletEnabled val="1"/>
        </dgm:presLayoutVars>
      </dgm:prSet>
      <dgm:spPr>
        <a:prstGeom prst="rect">
          <a:avLst/>
        </a:prstGeom>
      </dgm:spPr>
      <dgm:t>
        <a:bodyPr/>
        <a:lstStyle/>
        <a:p>
          <a:endParaRPr lang="zh-CN" altLang="en-US"/>
        </a:p>
      </dgm:t>
    </dgm:pt>
    <dgm:pt modelId="{C1F486AA-CB7A-164A-80D6-AC5F311BD40D}" type="pres">
      <dgm:prSet presAssocID="{3A1765B8-8874-F14D-9956-359B6FA1B87F}" presName="ChildText" presStyleLbl="revTx" presStyleIdx="0" presStyleCnt="4" custScaleX="260396" custLinFactNeighborX="50584" custLinFactNeighborY="-439">
        <dgm:presLayoutVars>
          <dgm:chMax val="0"/>
          <dgm:chPref val="0"/>
          <dgm:bulletEnabled val="1"/>
        </dgm:presLayoutVars>
      </dgm:prSet>
      <dgm:spPr/>
      <dgm:t>
        <a:bodyPr/>
        <a:lstStyle/>
        <a:p>
          <a:endParaRPr lang="zh-CN" altLang="en-US"/>
        </a:p>
      </dgm:t>
    </dgm:pt>
    <dgm:pt modelId="{446B5A3E-BE02-6246-BBAA-C114989DCE5E}" type="pres">
      <dgm:prSet presAssocID="{E6C3BBD3-E5A2-FA4A-A312-45028032994A}" presName="sibTrans" presStyleCnt="0"/>
      <dgm:spPr/>
    </dgm:pt>
    <dgm:pt modelId="{A0452546-A3E9-2C4A-A6EA-27FF47D71DB3}" type="pres">
      <dgm:prSet presAssocID="{4F0F168F-4FEB-8043-8FA5-6A62E95F8FA0}" presName="composite" presStyleCnt="0"/>
      <dgm:spPr/>
    </dgm:pt>
    <dgm:pt modelId="{92319BE9-1793-2C46-B8C2-1A84DA7D3608}" type="pres">
      <dgm:prSet presAssocID="{4F0F168F-4FEB-8043-8FA5-6A62E95F8FA0}" presName="bentUpArrow1" presStyleLbl="alignImgPlace1" presStyleIdx="1" presStyleCnt="3" custLinFactNeighborX="-30030" custLinFactNeighborY="-7277"/>
      <dgm:spPr/>
    </dgm:pt>
    <dgm:pt modelId="{A3C86D63-AE2C-AB4A-A8DC-77777AF2FE05}" type="pres">
      <dgm:prSet presAssocID="{4F0F168F-4FEB-8043-8FA5-6A62E95F8FA0}" presName="ParentText" presStyleLbl="node1" presStyleIdx="1" presStyleCnt="4" custLinFactNeighborX="-37717" custLinFactNeighborY="-6225">
        <dgm:presLayoutVars>
          <dgm:chMax val="1"/>
          <dgm:chPref val="1"/>
          <dgm:bulletEnabled val="1"/>
        </dgm:presLayoutVars>
      </dgm:prSet>
      <dgm:spPr>
        <a:prstGeom prst="rect">
          <a:avLst/>
        </a:prstGeom>
      </dgm:spPr>
      <dgm:t>
        <a:bodyPr/>
        <a:lstStyle/>
        <a:p>
          <a:endParaRPr lang="zh-CN" altLang="en-US"/>
        </a:p>
      </dgm:t>
    </dgm:pt>
    <dgm:pt modelId="{777FDF6C-D9EA-D449-808C-4D905BEBCCE6}" type="pres">
      <dgm:prSet presAssocID="{4F0F168F-4FEB-8043-8FA5-6A62E95F8FA0}" presName="ChildText" presStyleLbl="revTx" presStyleIdx="1" presStyleCnt="4" custScaleX="415751" custScaleY="110669" custLinFactX="13221" custLinFactNeighborX="100000" custLinFactNeighborY="-4797">
        <dgm:presLayoutVars>
          <dgm:chMax val="0"/>
          <dgm:chPref val="0"/>
          <dgm:bulletEnabled val="1"/>
        </dgm:presLayoutVars>
      </dgm:prSet>
      <dgm:spPr/>
      <dgm:t>
        <a:bodyPr/>
        <a:lstStyle/>
        <a:p>
          <a:endParaRPr lang="zh-CN" altLang="en-US"/>
        </a:p>
      </dgm:t>
    </dgm:pt>
    <dgm:pt modelId="{4C44D545-7FD6-DE49-B98B-DEE995140403}" type="pres">
      <dgm:prSet presAssocID="{1DFBA289-D98C-F04F-9476-C74228D5A6B5}" presName="sibTrans" presStyleCnt="0"/>
      <dgm:spPr/>
    </dgm:pt>
    <dgm:pt modelId="{ADB7F2FD-063C-E741-BF37-2F850A506795}" type="pres">
      <dgm:prSet presAssocID="{7B73B143-140E-704D-854C-0165084A32F0}" presName="composite" presStyleCnt="0"/>
      <dgm:spPr/>
    </dgm:pt>
    <dgm:pt modelId="{5A56AFDB-7697-7E41-BE2B-548B7E372CE3}" type="pres">
      <dgm:prSet presAssocID="{7B73B143-140E-704D-854C-0165084A32F0}" presName="bentUpArrow1" presStyleLbl="alignImgPlace1" presStyleIdx="2" presStyleCnt="3" custLinFactNeighborX="-60494" custLinFactNeighborY="-6512"/>
      <dgm:spPr/>
    </dgm:pt>
    <dgm:pt modelId="{6DBDC0E8-F379-7340-BB3A-C76F6F6DFCEC}" type="pres">
      <dgm:prSet presAssocID="{7B73B143-140E-704D-854C-0165084A32F0}" presName="ParentText" presStyleLbl="node1" presStyleIdx="2" presStyleCnt="4" custLinFactNeighborX="-52217" custLinFactNeighborY="-7505">
        <dgm:presLayoutVars>
          <dgm:chMax val="1"/>
          <dgm:chPref val="1"/>
          <dgm:bulletEnabled val="1"/>
        </dgm:presLayoutVars>
      </dgm:prSet>
      <dgm:spPr>
        <a:prstGeom prst="rect">
          <a:avLst/>
        </a:prstGeom>
      </dgm:spPr>
      <dgm:t>
        <a:bodyPr/>
        <a:lstStyle/>
        <a:p>
          <a:endParaRPr lang="zh-CN" altLang="en-US"/>
        </a:p>
      </dgm:t>
    </dgm:pt>
    <dgm:pt modelId="{2383C5F0-81CA-014E-8AB9-C748B0A75006}" type="pres">
      <dgm:prSet presAssocID="{7B73B143-140E-704D-854C-0165084A32F0}" presName="ChildText" presStyleLbl="revTx" presStyleIdx="2" presStyleCnt="4" custScaleX="420177" custScaleY="99970" custLinFactNeighborX="97518" custLinFactNeighborY="-12607">
        <dgm:presLayoutVars>
          <dgm:chMax val="0"/>
          <dgm:chPref val="0"/>
          <dgm:bulletEnabled val="1"/>
        </dgm:presLayoutVars>
      </dgm:prSet>
      <dgm:spPr/>
      <dgm:t>
        <a:bodyPr/>
        <a:lstStyle/>
        <a:p>
          <a:endParaRPr lang="zh-CN" altLang="en-US"/>
        </a:p>
      </dgm:t>
    </dgm:pt>
    <dgm:pt modelId="{C7BD0277-0A3C-1A43-A6D3-6776E0111E50}" type="pres">
      <dgm:prSet presAssocID="{AA778A2D-861D-FF47-B961-9047CC135B35}" presName="sibTrans" presStyleCnt="0"/>
      <dgm:spPr/>
    </dgm:pt>
    <dgm:pt modelId="{33005B3A-EC06-A244-8F4A-DA671476D08A}" type="pres">
      <dgm:prSet presAssocID="{DB591A45-61E9-0545-B92A-AE4AF95EBAFA}" presName="composite" presStyleCnt="0"/>
      <dgm:spPr/>
    </dgm:pt>
    <dgm:pt modelId="{0E7EEB65-685B-9948-88AE-B0C41B74F1C8}" type="pres">
      <dgm:prSet presAssocID="{DB591A45-61E9-0545-B92A-AE4AF95EBAFA}" presName="ParentText" presStyleLbl="node1" presStyleIdx="3" presStyleCnt="4" custLinFactNeighborX="-54702" custLinFactNeighborY="-12725">
        <dgm:presLayoutVars>
          <dgm:chMax val="1"/>
          <dgm:chPref val="1"/>
          <dgm:bulletEnabled val="1"/>
        </dgm:presLayoutVars>
      </dgm:prSet>
      <dgm:spPr>
        <a:prstGeom prst="rect">
          <a:avLst/>
        </a:prstGeom>
      </dgm:spPr>
      <dgm:t>
        <a:bodyPr/>
        <a:lstStyle/>
        <a:p>
          <a:endParaRPr lang="zh-CN" altLang="en-US"/>
        </a:p>
      </dgm:t>
    </dgm:pt>
    <dgm:pt modelId="{9C53B89F-D64D-FB4C-8058-5191116B57F5}" type="pres">
      <dgm:prSet presAssocID="{DB591A45-61E9-0545-B92A-AE4AF95EBAFA}" presName="FinalChildText" presStyleLbl="revTx" presStyleIdx="3" presStyleCnt="4" custScaleX="308599" custScaleY="117787" custLinFactNeighborX="38537" custLinFactNeighborY="-8549">
        <dgm:presLayoutVars>
          <dgm:chMax val="0"/>
          <dgm:chPref val="0"/>
          <dgm:bulletEnabled val="1"/>
        </dgm:presLayoutVars>
      </dgm:prSet>
      <dgm:spPr/>
      <dgm:t>
        <a:bodyPr/>
        <a:lstStyle/>
        <a:p>
          <a:endParaRPr lang="zh-CN" altLang="en-US"/>
        </a:p>
      </dgm:t>
    </dgm:pt>
  </dgm:ptLst>
  <dgm:cxnLst>
    <dgm:cxn modelId="{216FC4BD-C94C-284B-87F4-BF562A5D8B46}" type="presOf" srcId="{DB591A45-61E9-0545-B92A-AE4AF95EBAFA}" destId="{0E7EEB65-685B-9948-88AE-B0C41B74F1C8}" srcOrd="0" destOrd="0" presId="urn:microsoft.com/office/officeart/2005/8/layout/StepDownProcess"/>
    <dgm:cxn modelId="{F64093F7-FF68-E746-B77A-1E7D8BFA79C3}" type="presOf" srcId="{9F5D84EF-3959-634C-BA8D-CFE9E1D2C6C3}" destId="{2383C5F0-81CA-014E-8AB9-C748B0A75006}" srcOrd="0" destOrd="0" presId="urn:microsoft.com/office/officeart/2005/8/layout/StepDownProcess"/>
    <dgm:cxn modelId="{0480D5B4-5CCA-8A4D-9F87-2BEA85B9FD07}" srcId="{3A1765B8-8874-F14D-9956-359B6FA1B87F}" destId="{2932FB62-BA89-7E41-BF26-EB061CE473AD}" srcOrd="0" destOrd="0" parTransId="{5090D7F4-2428-8E47-A7A4-BE8DB20DBA78}" sibTransId="{7352142F-3CEE-774A-AE5D-010E8538F507}"/>
    <dgm:cxn modelId="{2B15CF3B-71EE-DB42-BA5E-EA1C34E7131F}" srcId="{B90DF4B6-A76A-0547-A1D2-0E6D152AA720}" destId="{E6717F1F-62D3-1944-876D-C44FD6C89A05}" srcOrd="0" destOrd="0" parTransId="{3CD0651D-5143-3548-BB24-BA1179B397CB}" sibTransId="{56A3DBFB-A770-9D4B-89B3-973B127AA00C}"/>
    <dgm:cxn modelId="{52110F66-FAC1-9D44-96EC-E517CACFB84D}" srcId="{4F0F168F-4FEB-8043-8FA5-6A62E95F8FA0}" destId="{B0478D57-8CBB-5D45-945E-64EBC2889647}" srcOrd="0" destOrd="0" parTransId="{172158F0-9C13-E349-A6B7-CCB753A85574}" sibTransId="{FECC0B86-68A0-6C4A-940E-126BCE2009A7}"/>
    <dgm:cxn modelId="{DA481DFC-D43C-2141-9EEE-F3205E03FE32}" srcId="{AC9DCEB3-F5AF-0C44-99B8-DF4A7472B6A5}" destId="{3A1765B8-8874-F14D-9956-359B6FA1B87F}" srcOrd="0" destOrd="0" parTransId="{3359D2DF-380D-1F4B-80FD-C3A87A3E9AB9}" sibTransId="{E6C3BBD3-E5A2-FA4A-A312-45028032994A}"/>
    <dgm:cxn modelId="{20550523-5FB1-5A49-951E-313FB611E713}" type="presOf" srcId="{B0478D57-8CBB-5D45-945E-64EBC2889647}" destId="{777FDF6C-D9EA-D449-808C-4D905BEBCCE6}" srcOrd="0" destOrd="0" presId="urn:microsoft.com/office/officeart/2005/8/layout/StepDownProcess"/>
    <dgm:cxn modelId="{9CE77A14-91A6-9541-A755-099080194619}" srcId="{AC9DCEB3-F5AF-0C44-99B8-DF4A7472B6A5}" destId="{4F0F168F-4FEB-8043-8FA5-6A62E95F8FA0}" srcOrd="1" destOrd="0" parTransId="{DA33F37D-ADF4-FF44-A09F-D14B32F713F7}" sibTransId="{1DFBA289-D98C-F04F-9476-C74228D5A6B5}"/>
    <dgm:cxn modelId="{7F4D5D04-C438-2C44-BDE9-1699E109AE5A}" type="presOf" srcId="{4F0F168F-4FEB-8043-8FA5-6A62E95F8FA0}" destId="{A3C86D63-AE2C-AB4A-A8DC-77777AF2FE05}" srcOrd="0" destOrd="0" presId="urn:microsoft.com/office/officeart/2005/8/layout/StepDownProcess"/>
    <dgm:cxn modelId="{CCE40F91-F458-B848-A7A4-2043038AB4F7}" type="presOf" srcId="{81912602-0C13-DA46-9FEE-74EF5EF0E3A4}" destId="{2383C5F0-81CA-014E-8AB9-C748B0A75006}" srcOrd="0" destOrd="1" presId="urn:microsoft.com/office/officeart/2005/8/layout/StepDownProcess"/>
    <dgm:cxn modelId="{A24291F6-50A8-704C-82B2-6E7944705383}" type="presOf" srcId="{B90DF4B6-A76A-0547-A1D2-0E6D152AA720}" destId="{9C53B89F-D64D-FB4C-8058-5191116B57F5}" srcOrd="0" destOrd="0" presId="urn:microsoft.com/office/officeart/2005/8/layout/StepDownProcess"/>
    <dgm:cxn modelId="{C2455F6C-F813-5948-A221-5CA21AB5CBBD}" srcId="{4F0F168F-4FEB-8043-8FA5-6A62E95F8FA0}" destId="{3A60C2D3-AF22-3B45-BABB-E36F8CB920D5}" srcOrd="1" destOrd="0" parTransId="{365C06D6-C106-F84E-BBEF-B96887EE524B}" sibTransId="{7E523A61-4062-AD40-9E4C-E6435521DBED}"/>
    <dgm:cxn modelId="{B9A4D5F1-934C-4344-9B6A-C3435C077B2F}" srcId="{AC9DCEB3-F5AF-0C44-99B8-DF4A7472B6A5}" destId="{DB591A45-61E9-0545-B92A-AE4AF95EBAFA}" srcOrd="3" destOrd="0" parTransId="{3114A149-FED2-D04D-A1CA-DFD3967062CD}" sibTransId="{32F4DA2A-1111-6D45-9696-0132687BC709}"/>
    <dgm:cxn modelId="{A87B4484-D08F-E944-A8A1-A511A2741584}" type="presOf" srcId="{2EBFDC57-CCD0-BF4A-9F41-E1786F1AFD31}" destId="{2383C5F0-81CA-014E-8AB9-C748B0A75006}" srcOrd="0" destOrd="2" presId="urn:microsoft.com/office/officeart/2005/8/layout/StepDownProcess"/>
    <dgm:cxn modelId="{40BF06B1-2C69-8D4E-91B0-BDBFEAE79F96}" type="presOf" srcId="{3A1765B8-8874-F14D-9956-359B6FA1B87F}" destId="{588C647B-330B-A649-AD24-59B15FB41D93}" srcOrd="0" destOrd="0" presId="urn:microsoft.com/office/officeart/2005/8/layout/StepDownProcess"/>
    <dgm:cxn modelId="{98CD390B-D299-624A-9CD9-3E6F73BA6E97}" srcId="{DB591A45-61E9-0545-B92A-AE4AF95EBAFA}" destId="{B90DF4B6-A76A-0547-A1D2-0E6D152AA720}" srcOrd="0" destOrd="0" parTransId="{5E1A4FF3-F7D1-944E-84C7-F591934B2712}" sibTransId="{84A7A207-3962-B540-A8C5-25D1DF64EF77}"/>
    <dgm:cxn modelId="{4A1569FF-2DE0-564C-AA85-AF828B537877}" srcId="{B90DF4B6-A76A-0547-A1D2-0E6D152AA720}" destId="{7A962BF1-8D91-6A46-B2C0-1642A47586F2}" srcOrd="1" destOrd="0" parTransId="{A75E5E26-FF67-F34A-893C-5551C498F414}" sibTransId="{6D1828A9-109B-B843-BC37-81A95EC1C57F}"/>
    <dgm:cxn modelId="{64E2B2FC-A7CB-A641-A01E-4712CF89088F}" type="presOf" srcId="{3A60C2D3-AF22-3B45-BABB-E36F8CB920D5}" destId="{777FDF6C-D9EA-D449-808C-4D905BEBCCE6}" srcOrd="0" destOrd="1" presId="urn:microsoft.com/office/officeart/2005/8/layout/StepDownProcess"/>
    <dgm:cxn modelId="{478FC0A8-42FC-6443-B125-1D1509D601CC}" srcId="{7B73B143-140E-704D-854C-0165084A32F0}" destId="{81912602-0C13-DA46-9FEE-74EF5EF0E3A4}" srcOrd="1" destOrd="0" parTransId="{4AAD0AE3-1AD6-924C-9277-577161C84118}" sibTransId="{12115ADF-C34F-9D48-BE45-7B6D77ABD248}"/>
    <dgm:cxn modelId="{840CBAC0-741D-3E4C-8396-F762D0340BD5}" type="presOf" srcId="{7B73B143-140E-704D-854C-0165084A32F0}" destId="{6DBDC0E8-F379-7340-BB3A-C76F6F6DFCEC}" srcOrd="0" destOrd="0" presId="urn:microsoft.com/office/officeart/2005/8/layout/StepDownProcess"/>
    <dgm:cxn modelId="{8AE09E39-32EB-DD44-9878-F0A4F33F3611}" type="presOf" srcId="{E6717F1F-62D3-1944-876D-C44FD6C89A05}" destId="{9C53B89F-D64D-FB4C-8058-5191116B57F5}" srcOrd="0" destOrd="1" presId="urn:microsoft.com/office/officeart/2005/8/layout/StepDownProcess"/>
    <dgm:cxn modelId="{296059ED-63D9-1C4F-ADD0-023E0A192411}" type="presOf" srcId="{AC9DCEB3-F5AF-0C44-99B8-DF4A7472B6A5}" destId="{B7471A66-A921-BF4B-8F2C-3670340DE705}" srcOrd="0" destOrd="0" presId="urn:microsoft.com/office/officeart/2005/8/layout/StepDownProcess"/>
    <dgm:cxn modelId="{BD2C356A-0EAB-9D49-8E00-0601F7EEBC07}" type="presOf" srcId="{7A962BF1-8D91-6A46-B2C0-1642A47586F2}" destId="{9C53B89F-D64D-FB4C-8058-5191116B57F5}" srcOrd="0" destOrd="2" presId="urn:microsoft.com/office/officeart/2005/8/layout/StepDownProcess"/>
    <dgm:cxn modelId="{4600B009-34D8-8A4C-8477-444EFA107DAA}" type="presOf" srcId="{2932FB62-BA89-7E41-BF26-EB061CE473AD}" destId="{C1F486AA-CB7A-164A-80D6-AC5F311BD40D}" srcOrd="0" destOrd="0" presId="urn:microsoft.com/office/officeart/2005/8/layout/StepDownProcess"/>
    <dgm:cxn modelId="{11CB5F88-B1B4-D94D-AD04-786E2C6B966E}" srcId="{AC9DCEB3-F5AF-0C44-99B8-DF4A7472B6A5}" destId="{7B73B143-140E-704D-854C-0165084A32F0}" srcOrd="2" destOrd="0" parTransId="{4BBB35C8-FADD-CF43-9B76-FE83593E7B3A}" sibTransId="{AA778A2D-861D-FF47-B961-9047CC135B35}"/>
    <dgm:cxn modelId="{CCFAB5DB-32DB-5140-8515-844183D58686}" type="presOf" srcId="{C72F481B-4142-B543-BD2C-046562AC02CE}" destId="{C1F486AA-CB7A-164A-80D6-AC5F311BD40D}" srcOrd="0" destOrd="1" presId="urn:microsoft.com/office/officeart/2005/8/layout/StepDownProcess"/>
    <dgm:cxn modelId="{3885E920-1455-F94B-89C1-CDB97A3073F1}" srcId="{3A1765B8-8874-F14D-9956-359B6FA1B87F}" destId="{C72F481B-4142-B543-BD2C-046562AC02CE}" srcOrd="1" destOrd="0" parTransId="{669E99C9-0D9A-BF44-A41F-92C0C3C7DEBD}" sibTransId="{81909227-664D-2848-BF9B-DBE3C10F019C}"/>
    <dgm:cxn modelId="{73AB49B8-E60E-E247-8FD4-7C8CC1F8EF1C}" srcId="{7B73B143-140E-704D-854C-0165084A32F0}" destId="{9F5D84EF-3959-634C-BA8D-CFE9E1D2C6C3}" srcOrd="0" destOrd="0" parTransId="{989A2A99-D38B-4B44-ACEE-E7774EFA5858}" sibTransId="{C6AEB9BA-C8B7-E943-A7C1-AD715521D0BB}"/>
    <dgm:cxn modelId="{BBC252A8-FC82-214C-A561-3CCED8CEF6B9}" srcId="{7B73B143-140E-704D-854C-0165084A32F0}" destId="{2EBFDC57-CCD0-BF4A-9F41-E1786F1AFD31}" srcOrd="2" destOrd="0" parTransId="{E2BFA279-0C3B-4F47-A616-0282149A0DB8}" sibTransId="{286DA504-7FF8-4B40-B9A4-ECA2F0AC2C0B}"/>
    <dgm:cxn modelId="{79867102-C6C3-184E-B376-60AE26ADB7BE}" type="presParOf" srcId="{B7471A66-A921-BF4B-8F2C-3670340DE705}" destId="{08922F5B-937F-1E49-8F88-533244FE0EC3}" srcOrd="0" destOrd="0" presId="urn:microsoft.com/office/officeart/2005/8/layout/StepDownProcess"/>
    <dgm:cxn modelId="{1186D56C-6965-0344-B86E-16A2EA6581C3}" type="presParOf" srcId="{08922F5B-937F-1E49-8F88-533244FE0EC3}" destId="{C47A376F-1F2D-E440-9E11-42B777E0307F}" srcOrd="0" destOrd="0" presId="urn:microsoft.com/office/officeart/2005/8/layout/StepDownProcess"/>
    <dgm:cxn modelId="{F2F04DB5-3956-B542-AC9E-B30A1E8B1FA6}" type="presParOf" srcId="{08922F5B-937F-1E49-8F88-533244FE0EC3}" destId="{588C647B-330B-A649-AD24-59B15FB41D93}" srcOrd="1" destOrd="0" presId="urn:microsoft.com/office/officeart/2005/8/layout/StepDownProcess"/>
    <dgm:cxn modelId="{10549358-56CF-0F4F-944E-770EA76D155B}" type="presParOf" srcId="{08922F5B-937F-1E49-8F88-533244FE0EC3}" destId="{C1F486AA-CB7A-164A-80D6-AC5F311BD40D}" srcOrd="2" destOrd="0" presId="urn:microsoft.com/office/officeart/2005/8/layout/StepDownProcess"/>
    <dgm:cxn modelId="{FD83A9B7-0D16-5541-BF27-2CC2E4A7908E}" type="presParOf" srcId="{B7471A66-A921-BF4B-8F2C-3670340DE705}" destId="{446B5A3E-BE02-6246-BBAA-C114989DCE5E}" srcOrd="1" destOrd="0" presId="urn:microsoft.com/office/officeart/2005/8/layout/StepDownProcess"/>
    <dgm:cxn modelId="{BE18CAAF-F73F-0743-B921-950AD9BDF2FA}" type="presParOf" srcId="{B7471A66-A921-BF4B-8F2C-3670340DE705}" destId="{A0452546-A3E9-2C4A-A6EA-27FF47D71DB3}" srcOrd="2" destOrd="0" presId="urn:microsoft.com/office/officeart/2005/8/layout/StepDownProcess"/>
    <dgm:cxn modelId="{4AEF640B-313E-D147-88C3-2F3174869B06}" type="presParOf" srcId="{A0452546-A3E9-2C4A-A6EA-27FF47D71DB3}" destId="{92319BE9-1793-2C46-B8C2-1A84DA7D3608}" srcOrd="0" destOrd="0" presId="urn:microsoft.com/office/officeart/2005/8/layout/StepDownProcess"/>
    <dgm:cxn modelId="{D89D32B8-1F01-9846-A529-56F06AB533E5}" type="presParOf" srcId="{A0452546-A3E9-2C4A-A6EA-27FF47D71DB3}" destId="{A3C86D63-AE2C-AB4A-A8DC-77777AF2FE05}" srcOrd="1" destOrd="0" presId="urn:microsoft.com/office/officeart/2005/8/layout/StepDownProcess"/>
    <dgm:cxn modelId="{65907C34-BB38-8C44-829D-5837E366F2C7}" type="presParOf" srcId="{A0452546-A3E9-2C4A-A6EA-27FF47D71DB3}" destId="{777FDF6C-D9EA-D449-808C-4D905BEBCCE6}" srcOrd="2" destOrd="0" presId="urn:microsoft.com/office/officeart/2005/8/layout/StepDownProcess"/>
    <dgm:cxn modelId="{6D6E3234-D4CB-274E-B512-547AC286172E}" type="presParOf" srcId="{B7471A66-A921-BF4B-8F2C-3670340DE705}" destId="{4C44D545-7FD6-DE49-B98B-DEE995140403}" srcOrd="3" destOrd="0" presId="urn:microsoft.com/office/officeart/2005/8/layout/StepDownProcess"/>
    <dgm:cxn modelId="{136A1F73-403F-9843-B30F-8801A3BDDF46}" type="presParOf" srcId="{B7471A66-A921-BF4B-8F2C-3670340DE705}" destId="{ADB7F2FD-063C-E741-BF37-2F850A506795}" srcOrd="4" destOrd="0" presId="urn:microsoft.com/office/officeart/2005/8/layout/StepDownProcess"/>
    <dgm:cxn modelId="{D5080752-E72D-1349-BED3-2303D2874CFA}" type="presParOf" srcId="{ADB7F2FD-063C-E741-BF37-2F850A506795}" destId="{5A56AFDB-7697-7E41-BE2B-548B7E372CE3}" srcOrd="0" destOrd="0" presId="urn:microsoft.com/office/officeart/2005/8/layout/StepDownProcess"/>
    <dgm:cxn modelId="{CA64DF95-7D77-A44B-81F0-BE509B387DF0}" type="presParOf" srcId="{ADB7F2FD-063C-E741-BF37-2F850A506795}" destId="{6DBDC0E8-F379-7340-BB3A-C76F6F6DFCEC}" srcOrd="1" destOrd="0" presId="urn:microsoft.com/office/officeart/2005/8/layout/StepDownProcess"/>
    <dgm:cxn modelId="{743EA220-D3E0-414B-84B8-0CF166F2823A}" type="presParOf" srcId="{ADB7F2FD-063C-E741-BF37-2F850A506795}" destId="{2383C5F0-81CA-014E-8AB9-C748B0A75006}" srcOrd="2" destOrd="0" presId="urn:microsoft.com/office/officeart/2005/8/layout/StepDownProcess"/>
    <dgm:cxn modelId="{13EA762B-A783-7742-AF97-02535C433737}" type="presParOf" srcId="{B7471A66-A921-BF4B-8F2C-3670340DE705}" destId="{C7BD0277-0A3C-1A43-A6D3-6776E0111E50}" srcOrd="5" destOrd="0" presId="urn:microsoft.com/office/officeart/2005/8/layout/StepDownProcess"/>
    <dgm:cxn modelId="{45B15EBD-6570-3147-8637-CB3237CCF701}" type="presParOf" srcId="{B7471A66-A921-BF4B-8F2C-3670340DE705}" destId="{33005B3A-EC06-A244-8F4A-DA671476D08A}" srcOrd="6" destOrd="0" presId="urn:microsoft.com/office/officeart/2005/8/layout/StepDownProcess"/>
    <dgm:cxn modelId="{B6D99A89-9E47-9D4A-81FD-2AFDB7045ECD}" type="presParOf" srcId="{33005B3A-EC06-A244-8F4A-DA671476D08A}" destId="{0E7EEB65-685B-9948-88AE-B0C41B74F1C8}" srcOrd="0" destOrd="0" presId="urn:microsoft.com/office/officeart/2005/8/layout/StepDownProcess"/>
    <dgm:cxn modelId="{F284C307-8735-794D-8413-930EC34BEEEA}" type="presParOf" srcId="{33005B3A-EC06-A244-8F4A-DA671476D08A}" destId="{9C53B89F-D64D-FB4C-8058-5191116B57F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5F754B-329D-0C4B-BB8B-1F3F9B4EE0B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4B43914-DF28-F649-BE60-6B4604340E16}">
      <dgm:prSet custT="1"/>
      <dgm:spPr>
        <a:solidFill>
          <a:schemeClr val="accent2">
            <a:alpha val="50000"/>
          </a:schemeClr>
        </a:solidFill>
      </dgm:spPr>
      <dgm:t>
        <a:bodyPr/>
        <a:lstStyle/>
        <a:p>
          <a:pPr algn="ctr">
            <a:buNone/>
          </a:pPr>
          <a:r>
            <a:rPr lang="zh-CN" altLang="en-US" sz="2800" b="1" dirty="0" smtClean="0">
              <a:latin typeface="Corbel" panose="020B0503020204020204" pitchFamily="34" charset="0"/>
            </a:rPr>
            <a:t>高灵敏度</a:t>
          </a:r>
          <a:endParaRPr lang="en-CA" sz="2800" b="1" dirty="0">
            <a:latin typeface="Corbel" panose="020B0503020204020204" pitchFamily="34" charset="0"/>
          </a:endParaRPr>
        </a:p>
      </dgm:t>
    </dgm:pt>
    <dgm:pt modelId="{AC26818D-58F9-5D47-8E54-639CE13447DB}" type="parTrans" cxnId="{AFC41516-E1F4-314C-B483-42EA6DCCD895}">
      <dgm:prSet/>
      <dgm:spPr/>
      <dgm:t>
        <a:bodyPr/>
        <a:lstStyle/>
        <a:p>
          <a:endParaRPr lang="en-US"/>
        </a:p>
      </dgm:t>
    </dgm:pt>
    <dgm:pt modelId="{B6E9F767-C188-2049-B03F-A60AED7820D2}" type="sibTrans" cxnId="{AFC41516-E1F4-314C-B483-42EA6DCCD895}">
      <dgm:prSet/>
      <dgm:spPr/>
      <dgm:t>
        <a:bodyPr/>
        <a:lstStyle/>
        <a:p>
          <a:endParaRPr lang="en-US"/>
        </a:p>
      </dgm:t>
    </dgm:pt>
    <dgm:pt modelId="{83A190FF-AD15-5945-AD0D-6B3A8A222D94}">
      <dgm:prSet custT="1"/>
      <dgm:spPr>
        <a:solidFill>
          <a:schemeClr val="accent2">
            <a:alpha val="50000"/>
          </a:schemeClr>
        </a:solidFill>
      </dgm:spPr>
      <dgm:t>
        <a:bodyPr/>
        <a:lstStyle/>
        <a:p>
          <a:pPr algn="ctr">
            <a:buNone/>
          </a:pPr>
          <a:r>
            <a:rPr lang="zh-CN" altLang="en-US" sz="1600" dirty="0" smtClean="0">
              <a:latin typeface="Corbel" panose="020B0503020204020204" pitchFamily="34" charset="0"/>
            </a:rPr>
            <a:t>旨在检测癌前细胞的细微变化</a:t>
          </a:r>
          <a:endParaRPr lang="en-CA" sz="1600" dirty="0">
            <a:latin typeface="Corbel" panose="020B0503020204020204" pitchFamily="34" charset="0"/>
          </a:endParaRPr>
        </a:p>
      </dgm:t>
    </dgm:pt>
    <dgm:pt modelId="{C525BF14-B4E7-134C-A11A-69E2131D3180}" type="parTrans" cxnId="{3CE137C3-231B-3E4F-9BF7-06759C577ADF}">
      <dgm:prSet/>
      <dgm:spPr/>
      <dgm:t>
        <a:bodyPr/>
        <a:lstStyle/>
        <a:p>
          <a:endParaRPr lang="en-US"/>
        </a:p>
      </dgm:t>
    </dgm:pt>
    <dgm:pt modelId="{93618C3C-D501-AB4D-A484-B490EDC9C413}" type="sibTrans" cxnId="{3CE137C3-231B-3E4F-9BF7-06759C577ADF}">
      <dgm:prSet/>
      <dgm:spPr/>
      <dgm:t>
        <a:bodyPr/>
        <a:lstStyle/>
        <a:p>
          <a:endParaRPr lang="en-US"/>
        </a:p>
      </dgm:t>
    </dgm:pt>
    <dgm:pt modelId="{97AC82A2-CCC7-B54A-AA31-34F26B351DB0}" type="pres">
      <dgm:prSet presAssocID="{3E5F754B-329D-0C4B-BB8B-1F3F9B4EE0B1}" presName="compositeShape" presStyleCnt="0">
        <dgm:presLayoutVars>
          <dgm:chMax val="7"/>
          <dgm:dir/>
          <dgm:resizeHandles val="exact"/>
        </dgm:presLayoutVars>
      </dgm:prSet>
      <dgm:spPr/>
      <dgm:t>
        <a:bodyPr/>
        <a:lstStyle/>
        <a:p>
          <a:endParaRPr lang="zh-CN" altLang="en-US"/>
        </a:p>
      </dgm:t>
    </dgm:pt>
    <dgm:pt modelId="{0F2588DA-4073-004A-B231-4343A4836ADD}" type="pres">
      <dgm:prSet presAssocID="{A4B43914-DF28-F649-BE60-6B4604340E16}" presName="circ1TxSh" presStyleLbl="vennNode1" presStyleIdx="0" presStyleCnt="1" custLinFactNeighborX="0"/>
      <dgm:spPr/>
      <dgm:t>
        <a:bodyPr/>
        <a:lstStyle/>
        <a:p>
          <a:endParaRPr lang="zh-CN" altLang="en-US"/>
        </a:p>
      </dgm:t>
    </dgm:pt>
  </dgm:ptLst>
  <dgm:cxnLst>
    <dgm:cxn modelId="{AFC41516-E1F4-314C-B483-42EA6DCCD895}" srcId="{3E5F754B-329D-0C4B-BB8B-1F3F9B4EE0B1}" destId="{A4B43914-DF28-F649-BE60-6B4604340E16}" srcOrd="0" destOrd="0" parTransId="{AC26818D-58F9-5D47-8E54-639CE13447DB}" sibTransId="{B6E9F767-C188-2049-B03F-A60AED7820D2}"/>
    <dgm:cxn modelId="{3CE137C3-231B-3E4F-9BF7-06759C577ADF}" srcId="{A4B43914-DF28-F649-BE60-6B4604340E16}" destId="{83A190FF-AD15-5945-AD0D-6B3A8A222D94}" srcOrd="0" destOrd="0" parTransId="{C525BF14-B4E7-134C-A11A-69E2131D3180}" sibTransId="{93618C3C-D501-AB4D-A484-B490EDC9C413}"/>
    <dgm:cxn modelId="{B6843922-679A-9B45-B1AE-9D24DD288C8C}" type="presOf" srcId="{A4B43914-DF28-F649-BE60-6B4604340E16}" destId="{0F2588DA-4073-004A-B231-4343A4836ADD}" srcOrd="0" destOrd="0" presId="urn:microsoft.com/office/officeart/2005/8/layout/venn1"/>
    <dgm:cxn modelId="{1D4C5110-D390-FF43-9C44-918B5B5DE674}" type="presOf" srcId="{3E5F754B-329D-0C4B-BB8B-1F3F9B4EE0B1}" destId="{97AC82A2-CCC7-B54A-AA31-34F26B351DB0}" srcOrd="0" destOrd="0" presId="urn:microsoft.com/office/officeart/2005/8/layout/venn1"/>
    <dgm:cxn modelId="{8EF51A9D-036E-1F4D-A1CC-D0B463367D14}" type="presOf" srcId="{83A190FF-AD15-5945-AD0D-6B3A8A222D94}" destId="{0F2588DA-4073-004A-B231-4343A4836ADD}" srcOrd="0" destOrd="1" presId="urn:microsoft.com/office/officeart/2005/8/layout/venn1"/>
    <dgm:cxn modelId="{746123A1-5531-8344-A335-0689AC7521E0}" type="presParOf" srcId="{97AC82A2-CCC7-B54A-AA31-34F26B351DB0}" destId="{0F2588DA-4073-004A-B231-4343A4836ADD}"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FA753-9A46-4F40-BAAD-3B96911254E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22A51F9-F80B-D24A-A89E-D44D47A4F7AE}">
      <dgm:prSet custT="1"/>
      <dgm:spPr>
        <a:solidFill>
          <a:schemeClr val="accent2">
            <a:alpha val="50000"/>
          </a:schemeClr>
        </a:solidFill>
      </dgm:spPr>
      <dgm:t>
        <a:bodyPr/>
        <a:lstStyle/>
        <a:p>
          <a:pPr algn="ctr">
            <a:buNone/>
          </a:pPr>
          <a:r>
            <a:rPr lang="zh-CN" altLang="en-US" sz="2800" b="1" dirty="0" smtClean="0">
              <a:latin typeface="Corbel" panose="020B0503020204020204" pitchFamily="34" charset="0"/>
            </a:rPr>
            <a:t>准确</a:t>
          </a:r>
          <a:endParaRPr lang="en-CA" sz="2800" b="1" dirty="0">
            <a:latin typeface="Corbel" panose="020B0503020204020204" pitchFamily="34" charset="0"/>
          </a:endParaRPr>
        </a:p>
      </dgm:t>
    </dgm:pt>
    <dgm:pt modelId="{BB9B2EEE-DC4D-6145-A452-7FA0EE5DB7B7}" type="parTrans" cxnId="{B9DB6601-B49E-D44D-B8EA-2A1F28D02186}">
      <dgm:prSet/>
      <dgm:spPr/>
      <dgm:t>
        <a:bodyPr/>
        <a:lstStyle/>
        <a:p>
          <a:endParaRPr lang="en-US"/>
        </a:p>
      </dgm:t>
    </dgm:pt>
    <dgm:pt modelId="{BBB98597-2DFF-1846-AD5E-F553FD790582}" type="sibTrans" cxnId="{B9DB6601-B49E-D44D-B8EA-2A1F28D02186}">
      <dgm:prSet/>
      <dgm:spPr/>
      <dgm:t>
        <a:bodyPr/>
        <a:lstStyle/>
        <a:p>
          <a:endParaRPr lang="en-US"/>
        </a:p>
      </dgm:t>
    </dgm:pt>
    <dgm:pt modelId="{A1470B73-A769-E044-A05F-A9C0D5CDC039}">
      <dgm:prSet custT="1"/>
      <dgm:spPr>
        <a:solidFill>
          <a:schemeClr val="accent2">
            <a:alpha val="50000"/>
          </a:schemeClr>
        </a:solidFill>
      </dgm:spPr>
      <dgm:t>
        <a:bodyPr/>
        <a:lstStyle/>
        <a:p>
          <a:pPr algn="ctr">
            <a:buNone/>
          </a:pPr>
          <a:r>
            <a:rPr lang="zh-CN" altLang="en-US" sz="1600" dirty="0" smtClean="0">
              <a:latin typeface="Corbel" panose="020B0503020204020204" pitchFamily="34" charset="0"/>
            </a:rPr>
            <a:t>专注于区分正常和癌前组织</a:t>
          </a:r>
          <a:endParaRPr lang="en-CA" sz="1600" dirty="0">
            <a:latin typeface="Corbel" panose="020B0503020204020204" pitchFamily="34" charset="0"/>
          </a:endParaRPr>
        </a:p>
      </dgm:t>
    </dgm:pt>
    <dgm:pt modelId="{C2053940-24ED-9943-A932-52CDC4AAC2CB}" type="parTrans" cxnId="{48920C79-E01C-6640-A58F-7BD2CA0B4DD7}">
      <dgm:prSet/>
      <dgm:spPr/>
      <dgm:t>
        <a:bodyPr/>
        <a:lstStyle/>
        <a:p>
          <a:endParaRPr lang="en-US"/>
        </a:p>
      </dgm:t>
    </dgm:pt>
    <dgm:pt modelId="{A0CB5951-CE57-294E-A96B-BE1E8616991A}" type="sibTrans" cxnId="{48920C79-E01C-6640-A58F-7BD2CA0B4DD7}">
      <dgm:prSet/>
      <dgm:spPr/>
      <dgm:t>
        <a:bodyPr/>
        <a:lstStyle/>
        <a:p>
          <a:endParaRPr lang="en-US"/>
        </a:p>
      </dgm:t>
    </dgm:pt>
    <dgm:pt modelId="{55AD7098-FFF8-814A-BFA5-C14B5B01E029}" type="pres">
      <dgm:prSet presAssocID="{FD3FA753-9A46-4F40-BAAD-3B96911254E7}" presName="compositeShape" presStyleCnt="0">
        <dgm:presLayoutVars>
          <dgm:chMax val="7"/>
          <dgm:dir/>
          <dgm:resizeHandles val="exact"/>
        </dgm:presLayoutVars>
      </dgm:prSet>
      <dgm:spPr/>
      <dgm:t>
        <a:bodyPr/>
        <a:lstStyle/>
        <a:p>
          <a:endParaRPr lang="zh-CN" altLang="en-US"/>
        </a:p>
      </dgm:t>
    </dgm:pt>
    <dgm:pt modelId="{36F81A86-B32E-5D47-A136-9D391FCD5E9D}" type="pres">
      <dgm:prSet presAssocID="{222A51F9-F80B-D24A-A89E-D44D47A4F7AE}" presName="circ1TxSh" presStyleLbl="vennNode1" presStyleIdx="0" presStyleCnt="1"/>
      <dgm:spPr/>
      <dgm:t>
        <a:bodyPr/>
        <a:lstStyle/>
        <a:p>
          <a:endParaRPr lang="zh-CN" altLang="en-US"/>
        </a:p>
      </dgm:t>
    </dgm:pt>
  </dgm:ptLst>
  <dgm:cxnLst>
    <dgm:cxn modelId="{48920C79-E01C-6640-A58F-7BD2CA0B4DD7}" srcId="{222A51F9-F80B-D24A-A89E-D44D47A4F7AE}" destId="{A1470B73-A769-E044-A05F-A9C0D5CDC039}" srcOrd="0" destOrd="0" parTransId="{C2053940-24ED-9943-A932-52CDC4AAC2CB}" sibTransId="{A0CB5951-CE57-294E-A96B-BE1E8616991A}"/>
    <dgm:cxn modelId="{B9DB6601-B49E-D44D-B8EA-2A1F28D02186}" srcId="{FD3FA753-9A46-4F40-BAAD-3B96911254E7}" destId="{222A51F9-F80B-D24A-A89E-D44D47A4F7AE}" srcOrd="0" destOrd="0" parTransId="{BB9B2EEE-DC4D-6145-A452-7FA0EE5DB7B7}" sibTransId="{BBB98597-2DFF-1846-AD5E-F553FD790582}"/>
    <dgm:cxn modelId="{2FE7A2B1-24BC-AB48-BF55-7E42832BC491}" type="presOf" srcId="{FD3FA753-9A46-4F40-BAAD-3B96911254E7}" destId="{55AD7098-FFF8-814A-BFA5-C14B5B01E029}" srcOrd="0" destOrd="0" presId="urn:microsoft.com/office/officeart/2005/8/layout/venn1"/>
    <dgm:cxn modelId="{36404827-8D18-F346-BAF2-3C1E3FB19FBF}" type="presOf" srcId="{222A51F9-F80B-D24A-A89E-D44D47A4F7AE}" destId="{36F81A86-B32E-5D47-A136-9D391FCD5E9D}" srcOrd="0" destOrd="0" presId="urn:microsoft.com/office/officeart/2005/8/layout/venn1"/>
    <dgm:cxn modelId="{07A7FEA1-E5ED-EF4E-A713-8EF50E8B8CAE}" type="presOf" srcId="{A1470B73-A769-E044-A05F-A9C0D5CDC039}" destId="{36F81A86-B32E-5D47-A136-9D391FCD5E9D}" srcOrd="0" destOrd="1" presId="urn:microsoft.com/office/officeart/2005/8/layout/venn1"/>
    <dgm:cxn modelId="{7E84D8D9-1979-7247-B8ED-97D0F98C0798}" type="presParOf" srcId="{55AD7098-FFF8-814A-BFA5-C14B5B01E029}" destId="{36F81A86-B32E-5D47-A136-9D391FCD5E9D}"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87D95-E8F7-4247-8629-BFFB44FF524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14D1593-7043-1A49-89AF-0BCE55A83FCD}">
      <dgm:prSet custT="1"/>
      <dgm:spPr/>
      <dgm:t>
        <a:bodyPr/>
        <a:lstStyle/>
        <a:p>
          <a:pPr algn="ctr">
            <a:buNone/>
          </a:pPr>
          <a:r>
            <a:rPr lang="zh-CN" altLang="en-US" sz="2800" b="1" dirty="0" smtClean="0">
              <a:latin typeface="Corbel" panose="020B0503020204020204" pitchFamily="34" charset="0"/>
            </a:rPr>
            <a:t>主动</a:t>
          </a:r>
          <a:endParaRPr lang="en-CA" sz="2800" b="1" dirty="0">
            <a:latin typeface="Corbel" panose="020B0503020204020204" pitchFamily="34" charset="0"/>
          </a:endParaRPr>
        </a:p>
      </dgm:t>
    </dgm:pt>
    <dgm:pt modelId="{FCDE22C8-DBA7-0047-AA6B-601673C6B00B}" type="parTrans" cxnId="{1473E317-36A7-E443-B3F8-F0885A583A62}">
      <dgm:prSet/>
      <dgm:spPr/>
      <dgm:t>
        <a:bodyPr/>
        <a:lstStyle/>
        <a:p>
          <a:endParaRPr lang="en-US"/>
        </a:p>
      </dgm:t>
    </dgm:pt>
    <dgm:pt modelId="{00A612FA-AE12-4941-BD0B-2FA12827068C}" type="sibTrans" cxnId="{1473E317-36A7-E443-B3F8-F0885A583A62}">
      <dgm:prSet/>
      <dgm:spPr/>
      <dgm:t>
        <a:bodyPr/>
        <a:lstStyle/>
        <a:p>
          <a:endParaRPr lang="en-US"/>
        </a:p>
      </dgm:t>
    </dgm:pt>
    <dgm:pt modelId="{B3D85295-3112-A14F-BE98-8C89D4C00647}">
      <dgm:prSet custT="1"/>
      <dgm:spPr/>
      <dgm:t>
        <a:bodyPr/>
        <a:lstStyle/>
        <a:p>
          <a:pPr algn="ctr">
            <a:buNone/>
          </a:pPr>
          <a:r>
            <a:rPr lang="zh-CN" altLang="en-US" sz="1600" dirty="0" smtClean="0">
              <a:latin typeface="Corbel" panose="020B0503020204020204" pitchFamily="34" charset="0"/>
            </a:rPr>
            <a:t>测试可疑病变，以确定有癌症风险的人</a:t>
          </a:r>
          <a:endParaRPr lang="en-CA" sz="1600" dirty="0">
            <a:latin typeface="Corbel" panose="020B0503020204020204" pitchFamily="34" charset="0"/>
          </a:endParaRPr>
        </a:p>
      </dgm:t>
    </dgm:pt>
    <dgm:pt modelId="{FC464FE0-AAD8-BC4E-B14E-C1F1CB6D28A4}" type="parTrans" cxnId="{2AC90DBF-18C9-794F-8367-26BD8EDD261D}">
      <dgm:prSet/>
      <dgm:spPr/>
      <dgm:t>
        <a:bodyPr/>
        <a:lstStyle/>
        <a:p>
          <a:endParaRPr lang="en-US"/>
        </a:p>
      </dgm:t>
    </dgm:pt>
    <dgm:pt modelId="{BED6965F-404A-DE4A-A12F-B0E4699A41DC}" type="sibTrans" cxnId="{2AC90DBF-18C9-794F-8367-26BD8EDD261D}">
      <dgm:prSet/>
      <dgm:spPr/>
      <dgm:t>
        <a:bodyPr/>
        <a:lstStyle/>
        <a:p>
          <a:endParaRPr lang="en-US"/>
        </a:p>
      </dgm:t>
    </dgm:pt>
    <dgm:pt modelId="{50587DE6-883A-B744-BD1B-2EFD4E73C22C}" type="pres">
      <dgm:prSet presAssocID="{05687D95-E8F7-4247-8629-BFFB44FF524D}" presName="compositeShape" presStyleCnt="0">
        <dgm:presLayoutVars>
          <dgm:chMax val="7"/>
          <dgm:dir/>
          <dgm:resizeHandles val="exact"/>
        </dgm:presLayoutVars>
      </dgm:prSet>
      <dgm:spPr/>
      <dgm:t>
        <a:bodyPr/>
        <a:lstStyle/>
        <a:p>
          <a:endParaRPr lang="zh-CN" altLang="en-US"/>
        </a:p>
      </dgm:t>
    </dgm:pt>
    <dgm:pt modelId="{F861A63F-4948-7A45-A1D0-43CEEFA1D59D}" type="pres">
      <dgm:prSet presAssocID="{F14D1593-7043-1A49-89AF-0BCE55A83FCD}" presName="circ1TxSh" presStyleLbl="vennNode1" presStyleIdx="0" presStyleCnt="1"/>
      <dgm:spPr/>
      <dgm:t>
        <a:bodyPr/>
        <a:lstStyle/>
        <a:p>
          <a:endParaRPr lang="zh-CN" altLang="en-US"/>
        </a:p>
      </dgm:t>
    </dgm:pt>
  </dgm:ptLst>
  <dgm:cxnLst>
    <dgm:cxn modelId="{A1CA3ADA-0514-3B40-B5EA-268346BA116F}" type="presOf" srcId="{F14D1593-7043-1A49-89AF-0BCE55A83FCD}" destId="{F861A63F-4948-7A45-A1D0-43CEEFA1D59D}" srcOrd="0" destOrd="0" presId="urn:microsoft.com/office/officeart/2005/8/layout/venn1"/>
    <dgm:cxn modelId="{2AC90DBF-18C9-794F-8367-26BD8EDD261D}" srcId="{F14D1593-7043-1A49-89AF-0BCE55A83FCD}" destId="{B3D85295-3112-A14F-BE98-8C89D4C00647}" srcOrd="0" destOrd="0" parTransId="{FC464FE0-AAD8-BC4E-B14E-C1F1CB6D28A4}" sibTransId="{BED6965F-404A-DE4A-A12F-B0E4699A41DC}"/>
    <dgm:cxn modelId="{79EC647B-4DCF-AB42-B132-D917442F8984}" type="presOf" srcId="{B3D85295-3112-A14F-BE98-8C89D4C00647}" destId="{F861A63F-4948-7A45-A1D0-43CEEFA1D59D}" srcOrd="0" destOrd="1" presId="urn:microsoft.com/office/officeart/2005/8/layout/venn1"/>
    <dgm:cxn modelId="{1473E317-36A7-E443-B3F8-F0885A583A62}" srcId="{05687D95-E8F7-4247-8629-BFFB44FF524D}" destId="{F14D1593-7043-1A49-89AF-0BCE55A83FCD}" srcOrd="0" destOrd="0" parTransId="{FCDE22C8-DBA7-0047-AA6B-601673C6B00B}" sibTransId="{00A612FA-AE12-4941-BD0B-2FA12827068C}"/>
    <dgm:cxn modelId="{6257310E-8FA5-6A4D-AA74-5BD2AB316229}" type="presOf" srcId="{05687D95-E8F7-4247-8629-BFFB44FF524D}" destId="{50587DE6-883A-B744-BD1B-2EFD4E73C22C}" srcOrd="0" destOrd="0" presId="urn:microsoft.com/office/officeart/2005/8/layout/venn1"/>
    <dgm:cxn modelId="{55735F08-78D9-574F-BBD9-5CAA4FB26953}" type="presParOf" srcId="{50587DE6-883A-B744-BD1B-2EFD4E73C22C}" destId="{F861A63F-4948-7A45-A1D0-43CEEFA1D59D}"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32BA81-36C2-C741-BB21-C64FA5E0D75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BD9D2AB-0FED-E449-BAA3-F1690C773A97}">
      <dgm:prSet custT="1"/>
      <dgm:spPr>
        <a:solidFill>
          <a:schemeClr val="accent3">
            <a:alpha val="50000"/>
          </a:schemeClr>
        </a:solidFill>
      </dgm:spPr>
      <dgm:t>
        <a:bodyPr/>
        <a:lstStyle/>
        <a:p>
          <a:pPr algn="ctr">
            <a:buNone/>
          </a:pPr>
          <a:r>
            <a:rPr lang="zh-CN" altLang="en-US" sz="2600" b="1" dirty="0" smtClean="0">
              <a:latin typeface="Corbel" panose="020B0503020204020204" pitchFamily="34" charset="0"/>
            </a:rPr>
            <a:t>临床信息</a:t>
          </a:r>
          <a:endParaRPr lang="en-CA" sz="2600" b="1" dirty="0">
            <a:latin typeface="Corbel" panose="020B0503020204020204" pitchFamily="34" charset="0"/>
          </a:endParaRPr>
        </a:p>
      </dgm:t>
    </dgm:pt>
    <dgm:pt modelId="{C34DF57E-CEA0-E546-8DB1-E81C41C2AD74}" type="parTrans" cxnId="{723D07FC-1778-8643-9720-BE1FE457DC65}">
      <dgm:prSet/>
      <dgm:spPr/>
      <dgm:t>
        <a:bodyPr/>
        <a:lstStyle/>
        <a:p>
          <a:endParaRPr lang="en-US"/>
        </a:p>
      </dgm:t>
    </dgm:pt>
    <dgm:pt modelId="{B2054F8E-AEDE-1040-8E9C-0E1973A417B7}" type="sibTrans" cxnId="{723D07FC-1778-8643-9720-BE1FE457DC65}">
      <dgm:prSet/>
      <dgm:spPr/>
      <dgm:t>
        <a:bodyPr/>
        <a:lstStyle/>
        <a:p>
          <a:endParaRPr lang="en-US"/>
        </a:p>
      </dgm:t>
    </dgm:pt>
    <dgm:pt modelId="{0385BB2C-BC78-7445-98F5-25A48597E3A9}">
      <dgm:prSet custT="1"/>
      <dgm:spPr>
        <a:solidFill>
          <a:schemeClr val="accent3">
            <a:alpha val="50000"/>
          </a:schemeClr>
        </a:solidFill>
      </dgm:spPr>
      <dgm:t>
        <a:bodyPr/>
        <a:lstStyle/>
        <a:p>
          <a:pPr algn="ctr">
            <a:buNone/>
          </a:pPr>
          <a:r>
            <a:rPr lang="zh-CN" altLang="en-US" sz="1600" dirty="0" smtClean="0">
              <a:latin typeface="Corbel" panose="020B0503020204020204" pitchFamily="34" charset="0"/>
            </a:rPr>
            <a:t>为医疗界提供可操作的报告</a:t>
          </a:r>
          <a:endParaRPr lang="en-CA" sz="1600" dirty="0">
            <a:latin typeface="Corbel" panose="020B0503020204020204" pitchFamily="34" charset="0"/>
          </a:endParaRPr>
        </a:p>
      </dgm:t>
    </dgm:pt>
    <dgm:pt modelId="{01A7F3CA-6F07-5B45-ADCC-27D43986AC16}" type="parTrans" cxnId="{23F5F94E-89D3-D94C-95DF-6FA360C811B1}">
      <dgm:prSet/>
      <dgm:spPr/>
      <dgm:t>
        <a:bodyPr/>
        <a:lstStyle/>
        <a:p>
          <a:endParaRPr lang="en-US"/>
        </a:p>
      </dgm:t>
    </dgm:pt>
    <dgm:pt modelId="{ECECBF9C-A7E9-2C42-86A3-187E246234EA}" type="sibTrans" cxnId="{23F5F94E-89D3-D94C-95DF-6FA360C811B1}">
      <dgm:prSet/>
      <dgm:spPr/>
      <dgm:t>
        <a:bodyPr/>
        <a:lstStyle/>
        <a:p>
          <a:endParaRPr lang="en-US"/>
        </a:p>
      </dgm:t>
    </dgm:pt>
    <dgm:pt modelId="{3E716F95-26FE-5642-BA4E-B7E6EB3B1A41}" type="pres">
      <dgm:prSet presAssocID="{F532BA81-36C2-C741-BB21-C64FA5E0D75C}" presName="compositeShape" presStyleCnt="0">
        <dgm:presLayoutVars>
          <dgm:chMax val="7"/>
          <dgm:dir/>
          <dgm:resizeHandles val="exact"/>
        </dgm:presLayoutVars>
      </dgm:prSet>
      <dgm:spPr/>
      <dgm:t>
        <a:bodyPr/>
        <a:lstStyle/>
        <a:p>
          <a:endParaRPr lang="zh-CN" altLang="en-US"/>
        </a:p>
      </dgm:t>
    </dgm:pt>
    <dgm:pt modelId="{3528D589-8B63-2A48-B0BE-EEB6A5DD2D2B}" type="pres">
      <dgm:prSet presAssocID="{ABD9D2AB-0FED-E449-BAA3-F1690C773A97}" presName="circ1TxSh" presStyleLbl="vennNode1" presStyleIdx="0" presStyleCnt="1" custLinFactNeighborX="-40720" custLinFactNeighborY="-17596"/>
      <dgm:spPr/>
      <dgm:t>
        <a:bodyPr/>
        <a:lstStyle/>
        <a:p>
          <a:endParaRPr lang="zh-CN" altLang="en-US"/>
        </a:p>
      </dgm:t>
    </dgm:pt>
  </dgm:ptLst>
  <dgm:cxnLst>
    <dgm:cxn modelId="{D671AE92-6778-1E4C-9E93-F6DA439B4A77}" type="presOf" srcId="{F532BA81-36C2-C741-BB21-C64FA5E0D75C}" destId="{3E716F95-26FE-5642-BA4E-B7E6EB3B1A41}" srcOrd="0" destOrd="0" presId="urn:microsoft.com/office/officeart/2005/8/layout/venn1"/>
    <dgm:cxn modelId="{23F5F94E-89D3-D94C-95DF-6FA360C811B1}" srcId="{ABD9D2AB-0FED-E449-BAA3-F1690C773A97}" destId="{0385BB2C-BC78-7445-98F5-25A48597E3A9}" srcOrd="0" destOrd="0" parTransId="{01A7F3CA-6F07-5B45-ADCC-27D43986AC16}" sibTransId="{ECECBF9C-A7E9-2C42-86A3-187E246234EA}"/>
    <dgm:cxn modelId="{6790006F-DB90-F543-8F6B-E652D0C7AA57}" type="presOf" srcId="{0385BB2C-BC78-7445-98F5-25A48597E3A9}" destId="{3528D589-8B63-2A48-B0BE-EEB6A5DD2D2B}" srcOrd="0" destOrd="1" presId="urn:microsoft.com/office/officeart/2005/8/layout/venn1"/>
    <dgm:cxn modelId="{723D07FC-1778-8643-9720-BE1FE457DC65}" srcId="{F532BA81-36C2-C741-BB21-C64FA5E0D75C}" destId="{ABD9D2AB-0FED-E449-BAA3-F1690C773A97}" srcOrd="0" destOrd="0" parTransId="{C34DF57E-CEA0-E546-8DB1-E81C41C2AD74}" sibTransId="{B2054F8E-AEDE-1040-8E9C-0E1973A417B7}"/>
    <dgm:cxn modelId="{A5FBE472-DC91-5946-A96F-5224511F527F}" type="presOf" srcId="{ABD9D2AB-0FED-E449-BAA3-F1690C773A97}" destId="{3528D589-8B63-2A48-B0BE-EEB6A5DD2D2B}" srcOrd="0" destOrd="0" presId="urn:microsoft.com/office/officeart/2005/8/layout/venn1"/>
    <dgm:cxn modelId="{25B56ED9-EB80-7149-84EB-D90BFB239F32}" type="presParOf" srcId="{3E716F95-26FE-5642-BA4E-B7E6EB3B1A41}" destId="{3528D589-8B63-2A48-B0BE-EEB6A5DD2D2B}" srcOrd="0" destOrd="0" presId="urn:microsoft.com/office/officeart/2005/8/layout/venn1"/>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F7BE16-D96C-634E-89E8-085E3B4FBF00}"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37A169E8-E1F9-464A-B2C7-8817B6B543BA}">
      <dgm:prSet phldrT="[Text]" custT="1"/>
      <dgm:spPr>
        <a:solidFill>
          <a:schemeClr val="accent3">
            <a:lumMod val="60000"/>
            <a:lumOff val="40000"/>
          </a:schemeClr>
        </a:solidFill>
      </dgm:spPr>
      <dgm:t>
        <a:bodyPr/>
        <a:lstStyle/>
        <a:p>
          <a:r>
            <a:rPr lang="zh-CN" altLang="en-US" sz="3200" b="1" dirty="0" smtClean="0">
              <a:latin typeface="Corbel" panose="020B0503020204020204" pitchFamily="34" charset="0"/>
            </a:rPr>
            <a:t>癌症</a:t>
          </a:r>
          <a:endParaRPr lang="en-US" sz="3200" b="1" dirty="0">
            <a:latin typeface="Corbel" panose="020B0503020204020204" pitchFamily="34" charset="0"/>
          </a:endParaRPr>
        </a:p>
      </dgm:t>
    </dgm:pt>
    <dgm:pt modelId="{A5D32EC6-1BAE-DA49-ADBC-73542727EB55}" type="parTrans" cxnId="{8425C763-C49C-5841-A6A2-9F4D97EC90C2}">
      <dgm:prSet/>
      <dgm:spPr/>
      <dgm:t>
        <a:bodyPr/>
        <a:lstStyle/>
        <a:p>
          <a:endParaRPr lang="en-US"/>
        </a:p>
      </dgm:t>
    </dgm:pt>
    <dgm:pt modelId="{1B42A7D3-256B-E741-9786-80FFCBA21089}" type="sibTrans" cxnId="{8425C763-C49C-5841-A6A2-9F4D97EC90C2}">
      <dgm:prSet/>
      <dgm:spPr/>
      <dgm:t>
        <a:bodyPr/>
        <a:lstStyle/>
        <a:p>
          <a:endParaRPr lang="en-US"/>
        </a:p>
      </dgm:t>
    </dgm:pt>
    <dgm:pt modelId="{8A8AEE55-041B-B94A-BD7E-511BF636D5BB}">
      <dgm:prSet phldrT="[Text]"/>
      <dgm:spPr>
        <a:solidFill>
          <a:schemeClr val="accent1">
            <a:alpha val="50000"/>
          </a:schemeClr>
        </a:solidFill>
      </dgm:spPr>
      <dgm:t>
        <a:bodyPr/>
        <a:lstStyle/>
        <a:p>
          <a:r>
            <a:rPr lang="zh-CN" altLang="en-US" b="1" dirty="0" smtClean="0">
              <a:latin typeface="Corbel" panose="020B0503020204020204" pitchFamily="34" charset="0"/>
            </a:rPr>
            <a:t>肺部</a:t>
          </a:r>
          <a:endParaRPr lang="en-US" b="1" dirty="0">
            <a:latin typeface="Corbel" panose="020B0503020204020204" pitchFamily="34" charset="0"/>
          </a:endParaRPr>
        </a:p>
      </dgm:t>
    </dgm:pt>
    <dgm:pt modelId="{5C7560C2-403D-3A44-9849-61FA86CED044}" type="parTrans" cxnId="{0BD7FFBE-BC73-494D-B66C-9DCAD5056308}">
      <dgm:prSet/>
      <dgm:spPr/>
      <dgm:t>
        <a:bodyPr/>
        <a:lstStyle/>
        <a:p>
          <a:endParaRPr lang="en-US"/>
        </a:p>
      </dgm:t>
    </dgm:pt>
    <dgm:pt modelId="{62E90628-06F8-4E49-AAED-BC025BA79421}" type="sibTrans" cxnId="{0BD7FFBE-BC73-494D-B66C-9DCAD5056308}">
      <dgm:prSet/>
      <dgm:spPr/>
      <dgm:t>
        <a:bodyPr/>
        <a:lstStyle/>
        <a:p>
          <a:endParaRPr lang="en-US"/>
        </a:p>
      </dgm:t>
    </dgm:pt>
    <dgm:pt modelId="{242429EB-8388-3A4B-ACBD-B54D9A28E450}">
      <dgm:prSet phldrT="[Text]"/>
      <dgm:spPr>
        <a:solidFill>
          <a:schemeClr val="accent1">
            <a:alpha val="50000"/>
          </a:schemeClr>
        </a:solidFill>
      </dgm:spPr>
      <dgm:t>
        <a:bodyPr/>
        <a:lstStyle/>
        <a:p>
          <a:r>
            <a:rPr lang="zh-CN" altLang="en-US" b="1" dirty="0" smtClean="0">
              <a:latin typeface="Corbel" panose="020B0503020204020204" pitchFamily="34" charset="0"/>
            </a:rPr>
            <a:t>口腔</a:t>
          </a:r>
          <a:endParaRPr lang="en-US" b="1" dirty="0">
            <a:latin typeface="Corbel" panose="020B0503020204020204" pitchFamily="34" charset="0"/>
          </a:endParaRPr>
        </a:p>
      </dgm:t>
    </dgm:pt>
    <dgm:pt modelId="{508AC5FD-6927-CD4B-949D-11393407C9E7}" type="parTrans" cxnId="{6F3EC7B8-FE7A-C84C-9D62-6579AD9950D3}">
      <dgm:prSet/>
      <dgm:spPr/>
      <dgm:t>
        <a:bodyPr/>
        <a:lstStyle/>
        <a:p>
          <a:endParaRPr lang="en-US"/>
        </a:p>
      </dgm:t>
    </dgm:pt>
    <dgm:pt modelId="{D0EDE696-2119-064E-9C54-84C0971760B5}" type="sibTrans" cxnId="{6F3EC7B8-FE7A-C84C-9D62-6579AD9950D3}">
      <dgm:prSet/>
      <dgm:spPr/>
      <dgm:t>
        <a:bodyPr/>
        <a:lstStyle/>
        <a:p>
          <a:endParaRPr lang="en-US"/>
        </a:p>
      </dgm:t>
    </dgm:pt>
    <dgm:pt modelId="{25E90F69-44D7-DF4E-A2E1-283876539DD9}">
      <dgm:prSet phldrT="[Text]"/>
      <dgm:spPr/>
      <dgm:t>
        <a:bodyPr/>
        <a:lstStyle/>
        <a:p>
          <a:r>
            <a:rPr lang="zh-CN" altLang="en-US" b="1" dirty="0" smtClean="0">
              <a:latin typeface="Corbel" panose="020B0503020204020204" pitchFamily="34" charset="0"/>
            </a:rPr>
            <a:t>结肠</a:t>
          </a:r>
          <a:endParaRPr lang="en-US" b="1" dirty="0">
            <a:latin typeface="Corbel" panose="020B0503020204020204" pitchFamily="34" charset="0"/>
          </a:endParaRPr>
        </a:p>
      </dgm:t>
    </dgm:pt>
    <dgm:pt modelId="{8F7E67D0-9B32-004C-95C3-AD78C2EDDF86}" type="parTrans" cxnId="{6BD099FF-CE0D-1E4A-88AC-0B4D32EE30E7}">
      <dgm:prSet/>
      <dgm:spPr/>
      <dgm:t>
        <a:bodyPr/>
        <a:lstStyle/>
        <a:p>
          <a:endParaRPr lang="en-US"/>
        </a:p>
      </dgm:t>
    </dgm:pt>
    <dgm:pt modelId="{0F393469-5E54-AC49-A0BB-631A60526FF6}" type="sibTrans" cxnId="{6BD099FF-CE0D-1E4A-88AC-0B4D32EE30E7}">
      <dgm:prSet/>
      <dgm:spPr/>
      <dgm:t>
        <a:bodyPr/>
        <a:lstStyle/>
        <a:p>
          <a:endParaRPr lang="en-US"/>
        </a:p>
      </dgm:t>
    </dgm:pt>
    <dgm:pt modelId="{F00BF01E-C3D1-7E49-9EF0-84D291F7CCF0}">
      <dgm:prSet phldrT="[Text]"/>
      <dgm:spPr/>
      <dgm:t>
        <a:bodyPr/>
        <a:lstStyle/>
        <a:p>
          <a:r>
            <a:rPr lang="zh-CN" altLang="en-US" b="1" dirty="0" smtClean="0">
              <a:latin typeface="Corbel" panose="020B0503020204020204" pitchFamily="34" charset="0"/>
            </a:rPr>
            <a:t>前列腺</a:t>
          </a:r>
          <a:endParaRPr lang="en-US" b="1" dirty="0">
            <a:latin typeface="Corbel" panose="020B0503020204020204" pitchFamily="34" charset="0"/>
          </a:endParaRPr>
        </a:p>
      </dgm:t>
    </dgm:pt>
    <dgm:pt modelId="{56756730-9D17-9342-85F9-BD9A94B7B597}" type="parTrans" cxnId="{82D2E3D4-907B-404F-82A3-BD75E2D0FBAA}">
      <dgm:prSet/>
      <dgm:spPr/>
      <dgm:t>
        <a:bodyPr/>
        <a:lstStyle/>
        <a:p>
          <a:endParaRPr lang="en-US"/>
        </a:p>
      </dgm:t>
    </dgm:pt>
    <dgm:pt modelId="{0B767D91-713C-7D4C-AE3C-E3317D7163C3}" type="sibTrans" cxnId="{82D2E3D4-907B-404F-82A3-BD75E2D0FBAA}">
      <dgm:prSet/>
      <dgm:spPr/>
      <dgm:t>
        <a:bodyPr/>
        <a:lstStyle/>
        <a:p>
          <a:endParaRPr lang="en-US"/>
        </a:p>
      </dgm:t>
    </dgm:pt>
    <dgm:pt modelId="{1346C6AF-C2B3-634F-8A8B-94AA1E4686D8}">
      <dgm:prSet phldrT="[Text]"/>
      <dgm:spPr>
        <a:solidFill>
          <a:schemeClr val="accent1">
            <a:alpha val="50000"/>
          </a:schemeClr>
        </a:solidFill>
      </dgm:spPr>
      <dgm:t>
        <a:bodyPr/>
        <a:lstStyle/>
        <a:p>
          <a:r>
            <a:rPr lang="zh-CN" altLang="en-US" b="1" dirty="0" smtClean="0">
              <a:latin typeface="Corbel" panose="020B0503020204020204" pitchFamily="34" charset="0"/>
            </a:rPr>
            <a:t>乳腺</a:t>
          </a:r>
          <a:endParaRPr lang="en-US" b="1" dirty="0">
            <a:latin typeface="Corbel" panose="020B0503020204020204" pitchFamily="34" charset="0"/>
          </a:endParaRPr>
        </a:p>
      </dgm:t>
    </dgm:pt>
    <dgm:pt modelId="{6A6BC795-8E34-1E49-8309-955A7F67F0FF}" type="parTrans" cxnId="{F0F1FA16-CDB4-C746-BEC3-788BB8052287}">
      <dgm:prSet/>
      <dgm:spPr/>
      <dgm:t>
        <a:bodyPr/>
        <a:lstStyle/>
        <a:p>
          <a:endParaRPr lang="en-US"/>
        </a:p>
      </dgm:t>
    </dgm:pt>
    <dgm:pt modelId="{DAD52423-5365-CC4E-9CE4-0F06688390A0}" type="sibTrans" cxnId="{F0F1FA16-CDB4-C746-BEC3-788BB8052287}">
      <dgm:prSet/>
      <dgm:spPr/>
      <dgm:t>
        <a:bodyPr/>
        <a:lstStyle/>
        <a:p>
          <a:endParaRPr lang="en-US"/>
        </a:p>
      </dgm:t>
    </dgm:pt>
    <dgm:pt modelId="{D5C71C45-C1A4-BA4A-954A-F69ECE336E44}">
      <dgm:prSet phldrT="[Text]"/>
      <dgm:spPr/>
      <dgm:t>
        <a:bodyPr/>
        <a:lstStyle/>
        <a:p>
          <a:r>
            <a:rPr lang="zh-CN" altLang="en-US" b="1" dirty="0" smtClean="0">
              <a:latin typeface="Corbel" panose="020B0503020204020204" pitchFamily="34" charset="0"/>
            </a:rPr>
            <a:t>皮肤</a:t>
          </a:r>
          <a:endParaRPr lang="en-US" b="1" dirty="0">
            <a:latin typeface="Corbel" panose="020B0503020204020204" pitchFamily="34" charset="0"/>
          </a:endParaRPr>
        </a:p>
      </dgm:t>
    </dgm:pt>
    <dgm:pt modelId="{280DD9B8-A074-CC43-BD2A-5B35EDE46BAC}" type="parTrans" cxnId="{99E6D8A5-E609-0149-AC14-F9D15386C224}">
      <dgm:prSet/>
      <dgm:spPr/>
      <dgm:t>
        <a:bodyPr/>
        <a:lstStyle/>
        <a:p>
          <a:endParaRPr lang="en-US"/>
        </a:p>
      </dgm:t>
    </dgm:pt>
    <dgm:pt modelId="{FEA69284-69CF-1845-AD12-F7BBCB48141B}" type="sibTrans" cxnId="{99E6D8A5-E609-0149-AC14-F9D15386C224}">
      <dgm:prSet/>
      <dgm:spPr/>
      <dgm:t>
        <a:bodyPr/>
        <a:lstStyle/>
        <a:p>
          <a:endParaRPr lang="en-US"/>
        </a:p>
      </dgm:t>
    </dgm:pt>
    <dgm:pt modelId="{341400EE-E10B-6D48-9860-EA788A6D186B}">
      <dgm:prSet phldrT="[Text]"/>
      <dgm:spPr/>
      <dgm:t>
        <a:bodyPr/>
        <a:lstStyle/>
        <a:p>
          <a:r>
            <a:rPr lang="zh-CN" altLang="en-US" dirty="0" smtClean="0">
              <a:latin typeface="Corbel" panose="020B0503020204020204" pitchFamily="34" charset="0"/>
            </a:rPr>
            <a:t>黑色素瘤</a:t>
          </a:r>
          <a:endParaRPr lang="en-US" dirty="0">
            <a:latin typeface="Corbel" panose="020B0503020204020204" pitchFamily="34" charset="0"/>
          </a:endParaRPr>
        </a:p>
      </dgm:t>
    </dgm:pt>
    <dgm:pt modelId="{84EDB909-6078-A543-9F68-F164A53CC652}" type="parTrans" cxnId="{73EE93EA-6409-6E44-B682-6E6F30F5B778}">
      <dgm:prSet/>
      <dgm:spPr/>
      <dgm:t>
        <a:bodyPr/>
        <a:lstStyle/>
        <a:p>
          <a:endParaRPr lang="en-US"/>
        </a:p>
      </dgm:t>
    </dgm:pt>
    <dgm:pt modelId="{D0DF14F7-6018-1946-A13B-60C786719ED2}" type="sibTrans" cxnId="{73EE93EA-6409-6E44-B682-6E6F30F5B778}">
      <dgm:prSet/>
      <dgm:spPr/>
      <dgm:t>
        <a:bodyPr/>
        <a:lstStyle/>
        <a:p>
          <a:endParaRPr lang="en-US"/>
        </a:p>
      </dgm:t>
    </dgm:pt>
    <dgm:pt modelId="{C2326099-5DE6-1240-94B2-5AA9D8FDF897}">
      <dgm:prSet phldrT="[Text]"/>
      <dgm:spPr/>
      <dgm:t>
        <a:bodyPr/>
        <a:lstStyle/>
        <a:p>
          <a:r>
            <a:rPr lang="zh-CN" altLang="en-US" dirty="0" smtClean="0">
              <a:latin typeface="Corbel" panose="020B0503020204020204" pitchFamily="34" charset="0"/>
            </a:rPr>
            <a:t>非黑色素瘤</a:t>
          </a:r>
          <a:endParaRPr lang="en-US" dirty="0">
            <a:latin typeface="Corbel" panose="020B0503020204020204" pitchFamily="34" charset="0"/>
          </a:endParaRPr>
        </a:p>
      </dgm:t>
    </dgm:pt>
    <dgm:pt modelId="{FAA5E3E5-3DDC-4C4E-9000-A155885BE03D}" type="parTrans" cxnId="{1BFF3551-9CCA-764D-9479-F660289AA65A}">
      <dgm:prSet/>
      <dgm:spPr/>
      <dgm:t>
        <a:bodyPr/>
        <a:lstStyle/>
        <a:p>
          <a:endParaRPr lang="en-US"/>
        </a:p>
      </dgm:t>
    </dgm:pt>
    <dgm:pt modelId="{A2D2AF68-4145-E34D-9F34-73BF73A26344}" type="sibTrans" cxnId="{1BFF3551-9CCA-764D-9479-F660289AA65A}">
      <dgm:prSet/>
      <dgm:spPr/>
      <dgm:t>
        <a:bodyPr/>
        <a:lstStyle/>
        <a:p>
          <a:endParaRPr lang="en-US"/>
        </a:p>
      </dgm:t>
    </dgm:pt>
    <dgm:pt modelId="{17830661-8DCB-6D47-8A39-C0924BAA1C73}">
      <dgm:prSet phldrT="[Text]"/>
      <dgm:spPr/>
      <dgm:t>
        <a:bodyPr/>
        <a:lstStyle/>
        <a:p>
          <a:r>
            <a:rPr lang="zh-CN" altLang="en-US" b="1" dirty="0" smtClean="0">
              <a:latin typeface="Corbel" panose="020B0503020204020204" pitchFamily="34" charset="0"/>
            </a:rPr>
            <a:t>其他</a:t>
          </a:r>
          <a:endParaRPr lang="en-US" b="1" dirty="0">
            <a:latin typeface="Corbel" panose="020B0503020204020204" pitchFamily="34" charset="0"/>
          </a:endParaRPr>
        </a:p>
      </dgm:t>
    </dgm:pt>
    <dgm:pt modelId="{AFC4E783-9915-8541-9FDF-6D73C0B813EF}" type="parTrans" cxnId="{852C6871-8397-D54A-B10C-7CF3663BD5A0}">
      <dgm:prSet/>
      <dgm:spPr/>
      <dgm:t>
        <a:bodyPr/>
        <a:lstStyle/>
        <a:p>
          <a:endParaRPr lang="en-US"/>
        </a:p>
      </dgm:t>
    </dgm:pt>
    <dgm:pt modelId="{AB4ECC17-019D-B244-8A05-182326D715FC}" type="sibTrans" cxnId="{852C6871-8397-D54A-B10C-7CF3663BD5A0}">
      <dgm:prSet/>
      <dgm:spPr/>
      <dgm:t>
        <a:bodyPr/>
        <a:lstStyle/>
        <a:p>
          <a:endParaRPr lang="en-US"/>
        </a:p>
      </dgm:t>
    </dgm:pt>
    <dgm:pt modelId="{BFA307DE-0C5A-B947-BAFE-895592B27C34}" type="pres">
      <dgm:prSet presAssocID="{9BF7BE16-D96C-634E-89E8-085E3B4FBF00}" presName="composite" presStyleCnt="0">
        <dgm:presLayoutVars>
          <dgm:chMax val="1"/>
          <dgm:dir/>
          <dgm:resizeHandles val="exact"/>
        </dgm:presLayoutVars>
      </dgm:prSet>
      <dgm:spPr/>
      <dgm:t>
        <a:bodyPr/>
        <a:lstStyle/>
        <a:p>
          <a:endParaRPr lang="zh-CN" altLang="en-US"/>
        </a:p>
      </dgm:t>
    </dgm:pt>
    <dgm:pt modelId="{7E08C70A-3DC4-1B4B-955B-E915CC8209EC}" type="pres">
      <dgm:prSet presAssocID="{9BF7BE16-D96C-634E-89E8-085E3B4FBF00}" presName="radial" presStyleCnt="0">
        <dgm:presLayoutVars>
          <dgm:animLvl val="ctr"/>
        </dgm:presLayoutVars>
      </dgm:prSet>
      <dgm:spPr/>
    </dgm:pt>
    <dgm:pt modelId="{A0EDB252-BA9A-1D41-9D2D-61129109AFC1}" type="pres">
      <dgm:prSet presAssocID="{37A169E8-E1F9-464A-B2C7-8817B6B543BA}" presName="centerShape" presStyleLbl="vennNode1" presStyleIdx="0" presStyleCnt="8"/>
      <dgm:spPr/>
      <dgm:t>
        <a:bodyPr/>
        <a:lstStyle/>
        <a:p>
          <a:endParaRPr lang="zh-CN" altLang="en-US"/>
        </a:p>
      </dgm:t>
    </dgm:pt>
    <dgm:pt modelId="{2BB50E4A-1DCD-5F4C-8718-AB801582975F}" type="pres">
      <dgm:prSet presAssocID="{8A8AEE55-041B-B94A-BD7E-511BF636D5BB}" presName="node" presStyleLbl="vennNode1" presStyleIdx="1" presStyleCnt="8">
        <dgm:presLayoutVars>
          <dgm:bulletEnabled val="1"/>
        </dgm:presLayoutVars>
      </dgm:prSet>
      <dgm:spPr/>
      <dgm:t>
        <a:bodyPr/>
        <a:lstStyle/>
        <a:p>
          <a:endParaRPr lang="zh-CN" altLang="en-US"/>
        </a:p>
      </dgm:t>
    </dgm:pt>
    <dgm:pt modelId="{002647E7-3F80-9546-BA65-0D4AB97DF700}" type="pres">
      <dgm:prSet presAssocID="{242429EB-8388-3A4B-ACBD-B54D9A28E450}" presName="node" presStyleLbl="vennNode1" presStyleIdx="2" presStyleCnt="8">
        <dgm:presLayoutVars>
          <dgm:bulletEnabled val="1"/>
        </dgm:presLayoutVars>
      </dgm:prSet>
      <dgm:spPr/>
      <dgm:t>
        <a:bodyPr/>
        <a:lstStyle/>
        <a:p>
          <a:endParaRPr lang="zh-CN" altLang="en-US"/>
        </a:p>
      </dgm:t>
    </dgm:pt>
    <dgm:pt modelId="{0914B6F5-3F25-1641-92C7-F68DEDF2D2F9}" type="pres">
      <dgm:prSet presAssocID="{25E90F69-44D7-DF4E-A2E1-283876539DD9}" presName="node" presStyleLbl="vennNode1" presStyleIdx="3" presStyleCnt="8">
        <dgm:presLayoutVars>
          <dgm:bulletEnabled val="1"/>
        </dgm:presLayoutVars>
      </dgm:prSet>
      <dgm:spPr/>
      <dgm:t>
        <a:bodyPr/>
        <a:lstStyle/>
        <a:p>
          <a:endParaRPr lang="zh-CN" altLang="en-US"/>
        </a:p>
      </dgm:t>
    </dgm:pt>
    <dgm:pt modelId="{E1D2CF8A-438A-8743-8DFD-062B2F00F7A2}" type="pres">
      <dgm:prSet presAssocID="{F00BF01E-C3D1-7E49-9EF0-84D291F7CCF0}" presName="node" presStyleLbl="vennNode1" presStyleIdx="4" presStyleCnt="8">
        <dgm:presLayoutVars>
          <dgm:bulletEnabled val="1"/>
        </dgm:presLayoutVars>
      </dgm:prSet>
      <dgm:spPr/>
      <dgm:t>
        <a:bodyPr/>
        <a:lstStyle/>
        <a:p>
          <a:endParaRPr lang="zh-CN" altLang="en-US"/>
        </a:p>
      </dgm:t>
    </dgm:pt>
    <dgm:pt modelId="{FBF4C242-DEFA-A541-86FE-6D0D33003FF9}" type="pres">
      <dgm:prSet presAssocID="{1346C6AF-C2B3-634F-8A8B-94AA1E4686D8}" presName="node" presStyleLbl="vennNode1" presStyleIdx="5" presStyleCnt="8">
        <dgm:presLayoutVars>
          <dgm:bulletEnabled val="1"/>
        </dgm:presLayoutVars>
      </dgm:prSet>
      <dgm:spPr/>
      <dgm:t>
        <a:bodyPr/>
        <a:lstStyle/>
        <a:p>
          <a:endParaRPr lang="zh-CN" altLang="en-US"/>
        </a:p>
      </dgm:t>
    </dgm:pt>
    <dgm:pt modelId="{01101566-337E-9548-A490-91ED3B8ABC99}" type="pres">
      <dgm:prSet presAssocID="{D5C71C45-C1A4-BA4A-954A-F69ECE336E44}" presName="node" presStyleLbl="vennNode1" presStyleIdx="6" presStyleCnt="8">
        <dgm:presLayoutVars>
          <dgm:bulletEnabled val="1"/>
        </dgm:presLayoutVars>
      </dgm:prSet>
      <dgm:spPr/>
      <dgm:t>
        <a:bodyPr/>
        <a:lstStyle/>
        <a:p>
          <a:endParaRPr lang="zh-CN" altLang="en-US"/>
        </a:p>
      </dgm:t>
    </dgm:pt>
    <dgm:pt modelId="{140C2BFC-51DF-2C43-8213-F09826DFA398}" type="pres">
      <dgm:prSet presAssocID="{17830661-8DCB-6D47-8A39-C0924BAA1C73}" presName="node" presStyleLbl="vennNode1" presStyleIdx="7" presStyleCnt="8">
        <dgm:presLayoutVars>
          <dgm:bulletEnabled val="1"/>
        </dgm:presLayoutVars>
      </dgm:prSet>
      <dgm:spPr/>
      <dgm:t>
        <a:bodyPr/>
        <a:lstStyle/>
        <a:p>
          <a:endParaRPr lang="zh-CN" altLang="en-US"/>
        </a:p>
      </dgm:t>
    </dgm:pt>
  </dgm:ptLst>
  <dgm:cxnLst>
    <dgm:cxn modelId="{E54035DE-BFD3-B347-9170-C3D29CE63F63}" type="presOf" srcId="{17830661-8DCB-6D47-8A39-C0924BAA1C73}" destId="{140C2BFC-51DF-2C43-8213-F09826DFA398}" srcOrd="0" destOrd="0" presId="urn:microsoft.com/office/officeart/2005/8/layout/radial3"/>
    <dgm:cxn modelId="{1BFF3551-9CCA-764D-9479-F660289AA65A}" srcId="{D5C71C45-C1A4-BA4A-954A-F69ECE336E44}" destId="{C2326099-5DE6-1240-94B2-5AA9D8FDF897}" srcOrd="1" destOrd="0" parTransId="{FAA5E3E5-3DDC-4C4E-9000-A155885BE03D}" sibTransId="{A2D2AF68-4145-E34D-9F34-73BF73A26344}"/>
    <dgm:cxn modelId="{6F3EC7B8-FE7A-C84C-9D62-6579AD9950D3}" srcId="{37A169E8-E1F9-464A-B2C7-8817B6B543BA}" destId="{242429EB-8388-3A4B-ACBD-B54D9A28E450}" srcOrd="1" destOrd="0" parTransId="{508AC5FD-6927-CD4B-949D-11393407C9E7}" sibTransId="{D0EDE696-2119-064E-9C54-84C0971760B5}"/>
    <dgm:cxn modelId="{852C6871-8397-D54A-B10C-7CF3663BD5A0}" srcId="{37A169E8-E1F9-464A-B2C7-8817B6B543BA}" destId="{17830661-8DCB-6D47-8A39-C0924BAA1C73}" srcOrd="6" destOrd="0" parTransId="{AFC4E783-9915-8541-9FDF-6D73C0B813EF}" sibTransId="{AB4ECC17-019D-B244-8A05-182326D715FC}"/>
    <dgm:cxn modelId="{19462A39-7AC1-D948-85A9-9F9049DEDFFF}" type="presOf" srcId="{25E90F69-44D7-DF4E-A2E1-283876539DD9}" destId="{0914B6F5-3F25-1641-92C7-F68DEDF2D2F9}" srcOrd="0" destOrd="0" presId="urn:microsoft.com/office/officeart/2005/8/layout/radial3"/>
    <dgm:cxn modelId="{6BD099FF-CE0D-1E4A-88AC-0B4D32EE30E7}" srcId="{37A169E8-E1F9-464A-B2C7-8817B6B543BA}" destId="{25E90F69-44D7-DF4E-A2E1-283876539DD9}" srcOrd="2" destOrd="0" parTransId="{8F7E67D0-9B32-004C-95C3-AD78C2EDDF86}" sibTransId="{0F393469-5E54-AC49-A0BB-631A60526FF6}"/>
    <dgm:cxn modelId="{73EE93EA-6409-6E44-B682-6E6F30F5B778}" srcId="{D5C71C45-C1A4-BA4A-954A-F69ECE336E44}" destId="{341400EE-E10B-6D48-9860-EA788A6D186B}" srcOrd="0" destOrd="0" parTransId="{84EDB909-6078-A543-9F68-F164A53CC652}" sibTransId="{D0DF14F7-6018-1946-A13B-60C786719ED2}"/>
    <dgm:cxn modelId="{39A722DB-AC7E-9549-B6B4-2E8BAB4B038E}" type="presOf" srcId="{37A169E8-E1F9-464A-B2C7-8817B6B543BA}" destId="{A0EDB252-BA9A-1D41-9D2D-61129109AFC1}" srcOrd="0" destOrd="0" presId="urn:microsoft.com/office/officeart/2005/8/layout/radial3"/>
    <dgm:cxn modelId="{0AA1B725-37C9-CF4E-B5FB-1FCD3448B994}" type="presOf" srcId="{C2326099-5DE6-1240-94B2-5AA9D8FDF897}" destId="{01101566-337E-9548-A490-91ED3B8ABC99}" srcOrd="0" destOrd="2" presId="urn:microsoft.com/office/officeart/2005/8/layout/radial3"/>
    <dgm:cxn modelId="{0BD7FFBE-BC73-494D-B66C-9DCAD5056308}" srcId="{37A169E8-E1F9-464A-B2C7-8817B6B543BA}" destId="{8A8AEE55-041B-B94A-BD7E-511BF636D5BB}" srcOrd="0" destOrd="0" parTransId="{5C7560C2-403D-3A44-9849-61FA86CED044}" sibTransId="{62E90628-06F8-4E49-AAED-BC025BA79421}"/>
    <dgm:cxn modelId="{9CB041E2-11A7-6F44-B70F-8450D07B3DB3}" type="presOf" srcId="{F00BF01E-C3D1-7E49-9EF0-84D291F7CCF0}" destId="{E1D2CF8A-438A-8743-8DFD-062B2F00F7A2}" srcOrd="0" destOrd="0" presId="urn:microsoft.com/office/officeart/2005/8/layout/radial3"/>
    <dgm:cxn modelId="{8678DE74-824C-104D-8D91-B6DBC0584267}" type="presOf" srcId="{341400EE-E10B-6D48-9860-EA788A6D186B}" destId="{01101566-337E-9548-A490-91ED3B8ABC99}" srcOrd="0" destOrd="1" presId="urn:microsoft.com/office/officeart/2005/8/layout/radial3"/>
    <dgm:cxn modelId="{338343D9-526F-C64A-BCD1-252E4E1ED494}" type="presOf" srcId="{1346C6AF-C2B3-634F-8A8B-94AA1E4686D8}" destId="{FBF4C242-DEFA-A541-86FE-6D0D33003FF9}" srcOrd="0" destOrd="0" presId="urn:microsoft.com/office/officeart/2005/8/layout/radial3"/>
    <dgm:cxn modelId="{C316FCC5-22DF-E547-8292-8487679E9A86}" type="presOf" srcId="{9BF7BE16-D96C-634E-89E8-085E3B4FBF00}" destId="{BFA307DE-0C5A-B947-BAFE-895592B27C34}" srcOrd="0" destOrd="0" presId="urn:microsoft.com/office/officeart/2005/8/layout/radial3"/>
    <dgm:cxn modelId="{F0F1FA16-CDB4-C746-BEC3-788BB8052287}" srcId="{37A169E8-E1F9-464A-B2C7-8817B6B543BA}" destId="{1346C6AF-C2B3-634F-8A8B-94AA1E4686D8}" srcOrd="4" destOrd="0" parTransId="{6A6BC795-8E34-1E49-8309-955A7F67F0FF}" sibTransId="{DAD52423-5365-CC4E-9CE4-0F06688390A0}"/>
    <dgm:cxn modelId="{0DED0CF2-08E3-F24F-B711-614700D62AC7}" type="presOf" srcId="{D5C71C45-C1A4-BA4A-954A-F69ECE336E44}" destId="{01101566-337E-9548-A490-91ED3B8ABC99}" srcOrd="0" destOrd="0" presId="urn:microsoft.com/office/officeart/2005/8/layout/radial3"/>
    <dgm:cxn modelId="{99E6D8A5-E609-0149-AC14-F9D15386C224}" srcId="{37A169E8-E1F9-464A-B2C7-8817B6B543BA}" destId="{D5C71C45-C1A4-BA4A-954A-F69ECE336E44}" srcOrd="5" destOrd="0" parTransId="{280DD9B8-A074-CC43-BD2A-5B35EDE46BAC}" sibTransId="{FEA69284-69CF-1845-AD12-F7BBCB48141B}"/>
    <dgm:cxn modelId="{82D2E3D4-907B-404F-82A3-BD75E2D0FBAA}" srcId="{37A169E8-E1F9-464A-B2C7-8817B6B543BA}" destId="{F00BF01E-C3D1-7E49-9EF0-84D291F7CCF0}" srcOrd="3" destOrd="0" parTransId="{56756730-9D17-9342-85F9-BD9A94B7B597}" sibTransId="{0B767D91-713C-7D4C-AE3C-E3317D7163C3}"/>
    <dgm:cxn modelId="{AFDDB792-0BFF-D949-AAAD-52A1608B5363}" type="presOf" srcId="{242429EB-8388-3A4B-ACBD-B54D9A28E450}" destId="{002647E7-3F80-9546-BA65-0D4AB97DF700}" srcOrd="0" destOrd="0" presId="urn:microsoft.com/office/officeart/2005/8/layout/radial3"/>
    <dgm:cxn modelId="{8425C763-C49C-5841-A6A2-9F4D97EC90C2}" srcId="{9BF7BE16-D96C-634E-89E8-085E3B4FBF00}" destId="{37A169E8-E1F9-464A-B2C7-8817B6B543BA}" srcOrd="0" destOrd="0" parTransId="{A5D32EC6-1BAE-DA49-ADBC-73542727EB55}" sibTransId="{1B42A7D3-256B-E741-9786-80FFCBA21089}"/>
    <dgm:cxn modelId="{2932CB91-9F56-6F4E-9730-EABE6138F5F5}" type="presOf" srcId="{8A8AEE55-041B-B94A-BD7E-511BF636D5BB}" destId="{2BB50E4A-1DCD-5F4C-8718-AB801582975F}" srcOrd="0" destOrd="0" presId="urn:microsoft.com/office/officeart/2005/8/layout/radial3"/>
    <dgm:cxn modelId="{51B0A84C-4F26-B84E-B43C-BAFA9BEE3A30}" type="presParOf" srcId="{BFA307DE-0C5A-B947-BAFE-895592B27C34}" destId="{7E08C70A-3DC4-1B4B-955B-E915CC8209EC}" srcOrd="0" destOrd="0" presId="urn:microsoft.com/office/officeart/2005/8/layout/radial3"/>
    <dgm:cxn modelId="{04319881-4248-8A4D-81DD-F783E4B77B43}" type="presParOf" srcId="{7E08C70A-3DC4-1B4B-955B-E915CC8209EC}" destId="{A0EDB252-BA9A-1D41-9D2D-61129109AFC1}" srcOrd="0" destOrd="0" presId="urn:microsoft.com/office/officeart/2005/8/layout/radial3"/>
    <dgm:cxn modelId="{8ACF5C9E-1452-E246-97F0-6E8F8D0018F8}" type="presParOf" srcId="{7E08C70A-3DC4-1B4B-955B-E915CC8209EC}" destId="{2BB50E4A-1DCD-5F4C-8718-AB801582975F}" srcOrd="1" destOrd="0" presId="urn:microsoft.com/office/officeart/2005/8/layout/radial3"/>
    <dgm:cxn modelId="{DDA8F4B6-7AB4-E247-A11D-E247D732EEA3}" type="presParOf" srcId="{7E08C70A-3DC4-1B4B-955B-E915CC8209EC}" destId="{002647E7-3F80-9546-BA65-0D4AB97DF700}" srcOrd="2" destOrd="0" presId="urn:microsoft.com/office/officeart/2005/8/layout/radial3"/>
    <dgm:cxn modelId="{68B2FA3E-232D-7049-9FAA-CE18290DE5CD}" type="presParOf" srcId="{7E08C70A-3DC4-1B4B-955B-E915CC8209EC}" destId="{0914B6F5-3F25-1641-92C7-F68DEDF2D2F9}" srcOrd="3" destOrd="0" presId="urn:microsoft.com/office/officeart/2005/8/layout/radial3"/>
    <dgm:cxn modelId="{5EDA3EB0-54FA-E54F-8BB3-F51EC124CB19}" type="presParOf" srcId="{7E08C70A-3DC4-1B4B-955B-E915CC8209EC}" destId="{E1D2CF8A-438A-8743-8DFD-062B2F00F7A2}" srcOrd="4" destOrd="0" presId="urn:microsoft.com/office/officeart/2005/8/layout/radial3"/>
    <dgm:cxn modelId="{32559029-B7E1-2B46-8705-CAE7A0B37941}" type="presParOf" srcId="{7E08C70A-3DC4-1B4B-955B-E915CC8209EC}" destId="{FBF4C242-DEFA-A541-86FE-6D0D33003FF9}" srcOrd="5" destOrd="0" presId="urn:microsoft.com/office/officeart/2005/8/layout/radial3"/>
    <dgm:cxn modelId="{263D7A92-618D-CD44-B15C-61FC609D6CBC}" type="presParOf" srcId="{7E08C70A-3DC4-1B4B-955B-E915CC8209EC}" destId="{01101566-337E-9548-A490-91ED3B8ABC99}" srcOrd="6" destOrd="0" presId="urn:microsoft.com/office/officeart/2005/8/layout/radial3"/>
    <dgm:cxn modelId="{9C95C633-CB53-6541-AA9D-98A6C7300FAB}" type="presParOf" srcId="{7E08C70A-3DC4-1B4B-955B-E915CC8209EC}" destId="{140C2BFC-51DF-2C43-8213-F09826DFA398}"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F7BE16-D96C-634E-89E8-085E3B4FBF00}"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37A169E8-E1F9-464A-B2C7-8817B6B543BA}">
      <dgm:prSet phldrT="[Text]" custT="1"/>
      <dgm:spPr>
        <a:solidFill>
          <a:schemeClr val="accent3">
            <a:alpha val="50000"/>
          </a:schemeClr>
        </a:solidFill>
      </dgm:spPr>
      <dgm:t>
        <a:bodyPr/>
        <a:lstStyle/>
        <a:p>
          <a:r>
            <a:rPr lang="en-US" sz="2400" b="1" dirty="0" smtClean="0">
              <a:latin typeface="Corbel" panose="020B0503020204020204" pitchFamily="34" charset="0"/>
            </a:rPr>
            <a:t>HPV</a:t>
          </a:r>
          <a:r>
            <a:rPr lang="zh-CN" altLang="en-US" sz="2400" b="1" dirty="0" smtClean="0">
              <a:latin typeface="Corbel" panose="020B0503020204020204" pitchFamily="34" charset="0"/>
            </a:rPr>
            <a:t>类癌症</a:t>
          </a:r>
          <a:endParaRPr lang="en-US" sz="2400" b="1" dirty="0">
            <a:latin typeface="Corbel" panose="020B0503020204020204" pitchFamily="34" charset="0"/>
          </a:endParaRPr>
        </a:p>
      </dgm:t>
    </dgm:pt>
    <dgm:pt modelId="{A5D32EC6-1BAE-DA49-ADBC-73542727EB55}" type="parTrans" cxnId="{8425C763-C49C-5841-A6A2-9F4D97EC90C2}">
      <dgm:prSet/>
      <dgm:spPr/>
      <dgm:t>
        <a:bodyPr/>
        <a:lstStyle/>
        <a:p>
          <a:endParaRPr lang="en-US"/>
        </a:p>
      </dgm:t>
    </dgm:pt>
    <dgm:pt modelId="{1B42A7D3-256B-E741-9786-80FFCBA21089}" type="sibTrans" cxnId="{8425C763-C49C-5841-A6A2-9F4D97EC90C2}">
      <dgm:prSet/>
      <dgm:spPr/>
      <dgm:t>
        <a:bodyPr/>
        <a:lstStyle/>
        <a:p>
          <a:endParaRPr lang="en-US"/>
        </a:p>
      </dgm:t>
    </dgm:pt>
    <dgm:pt modelId="{8A8AEE55-041B-B94A-BD7E-511BF636D5BB}">
      <dgm:prSet phldrT="[Text]" custT="1"/>
      <dgm:spPr/>
      <dgm:t>
        <a:bodyPr/>
        <a:lstStyle/>
        <a:p>
          <a:r>
            <a:rPr lang="zh-CN" altLang="en-US" sz="1600" b="1" dirty="0" smtClean="0">
              <a:latin typeface="Corbel" panose="020B0503020204020204" pitchFamily="34" charset="0"/>
            </a:rPr>
            <a:t>颈椎</a:t>
          </a:r>
          <a:endParaRPr lang="en-US" sz="1600" b="1" dirty="0">
            <a:latin typeface="Corbel" panose="020B0503020204020204" pitchFamily="34" charset="0"/>
          </a:endParaRPr>
        </a:p>
      </dgm:t>
    </dgm:pt>
    <dgm:pt modelId="{5C7560C2-403D-3A44-9849-61FA86CED044}" type="parTrans" cxnId="{0BD7FFBE-BC73-494D-B66C-9DCAD5056308}">
      <dgm:prSet/>
      <dgm:spPr/>
      <dgm:t>
        <a:bodyPr/>
        <a:lstStyle/>
        <a:p>
          <a:endParaRPr lang="en-US"/>
        </a:p>
      </dgm:t>
    </dgm:pt>
    <dgm:pt modelId="{62E90628-06F8-4E49-AAED-BC025BA79421}" type="sibTrans" cxnId="{0BD7FFBE-BC73-494D-B66C-9DCAD5056308}">
      <dgm:prSet/>
      <dgm:spPr/>
      <dgm:t>
        <a:bodyPr/>
        <a:lstStyle/>
        <a:p>
          <a:endParaRPr lang="en-US"/>
        </a:p>
      </dgm:t>
    </dgm:pt>
    <dgm:pt modelId="{242429EB-8388-3A4B-ACBD-B54D9A28E450}">
      <dgm:prSet phldrT="[Text]" custT="1"/>
      <dgm:spPr/>
      <dgm:t>
        <a:bodyPr/>
        <a:lstStyle/>
        <a:p>
          <a:r>
            <a:rPr lang="zh-CN" altLang="en-US" sz="1600" dirty="0" smtClean="0">
              <a:latin typeface="Corbel" panose="020B0503020204020204" pitchFamily="34" charset="0"/>
            </a:rPr>
            <a:t>肛门</a:t>
          </a:r>
          <a:endParaRPr lang="en-US" sz="1600" dirty="0">
            <a:latin typeface="Corbel" panose="020B0503020204020204" pitchFamily="34" charset="0"/>
          </a:endParaRPr>
        </a:p>
      </dgm:t>
    </dgm:pt>
    <dgm:pt modelId="{508AC5FD-6927-CD4B-949D-11393407C9E7}" type="parTrans" cxnId="{6F3EC7B8-FE7A-C84C-9D62-6579AD9950D3}">
      <dgm:prSet/>
      <dgm:spPr/>
      <dgm:t>
        <a:bodyPr/>
        <a:lstStyle/>
        <a:p>
          <a:endParaRPr lang="en-US"/>
        </a:p>
      </dgm:t>
    </dgm:pt>
    <dgm:pt modelId="{D0EDE696-2119-064E-9C54-84C0971760B5}" type="sibTrans" cxnId="{6F3EC7B8-FE7A-C84C-9D62-6579AD9950D3}">
      <dgm:prSet/>
      <dgm:spPr/>
      <dgm:t>
        <a:bodyPr/>
        <a:lstStyle/>
        <a:p>
          <a:endParaRPr lang="en-US"/>
        </a:p>
      </dgm:t>
    </dgm:pt>
    <dgm:pt modelId="{25E90F69-44D7-DF4E-A2E1-283876539DD9}">
      <dgm:prSet phldrT="[Text]" custT="1"/>
      <dgm:spPr/>
      <dgm:t>
        <a:bodyPr/>
        <a:lstStyle/>
        <a:p>
          <a:r>
            <a:rPr lang="zh-CN" altLang="en-US" sz="1600" b="1" dirty="0" smtClean="0">
              <a:latin typeface="Corbel" panose="020B0503020204020204" pitchFamily="34" charset="0"/>
            </a:rPr>
            <a:t>其他</a:t>
          </a:r>
          <a:endParaRPr lang="en-US" sz="1600" b="1" dirty="0">
            <a:latin typeface="Corbel" panose="020B0503020204020204" pitchFamily="34" charset="0"/>
          </a:endParaRPr>
        </a:p>
      </dgm:t>
    </dgm:pt>
    <dgm:pt modelId="{8F7E67D0-9B32-004C-95C3-AD78C2EDDF86}" type="parTrans" cxnId="{6BD099FF-CE0D-1E4A-88AC-0B4D32EE30E7}">
      <dgm:prSet/>
      <dgm:spPr/>
      <dgm:t>
        <a:bodyPr/>
        <a:lstStyle/>
        <a:p>
          <a:endParaRPr lang="en-US"/>
        </a:p>
      </dgm:t>
    </dgm:pt>
    <dgm:pt modelId="{0F393469-5E54-AC49-A0BB-631A60526FF6}" type="sibTrans" cxnId="{6BD099FF-CE0D-1E4A-88AC-0B4D32EE30E7}">
      <dgm:prSet/>
      <dgm:spPr/>
      <dgm:t>
        <a:bodyPr/>
        <a:lstStyle/>
        <a:p>
          <a:endParaRPr lang="en-US"/>
        </a:p>
      </dgm:t>
    </dgm:pt>
    <dgm:pt modelId="{F00BF01E-C3D1-7E49-9EF0-84D291F7CCF0}">
      <dgm:prSet phldrT="[Text]" custT="1"/>
      <dgm:spPr>
        <a:solidFill>
          <a:schemeClr val="accent1">
            <a:alpha val="50000"/>
          </a:schemeClr>
        </a:solidFill>
      </dgm:spPr>
      <dgm:t>
        <a:bodyPr/>
        <a:lstStyle/>
        <a:p>
          <a:r>
            <a:rPr lang="zh-CN" altLang="en-US" sz="1600" b="1" dirty="0" smtClean="0">
              <a:latin typeface="Corbel" panose="020B0503020204020204" pitchFamily="34" charset="0"/>
            </a:rPr>
            <a:t>口腔</a:t>
          </a:r>
          <a:endParaRPr lang="en-US" sz="1600" b="1" dirty="0">
            <a:latin typeface="Corbel" panose="020B0503020204020204" pitchFamily="34" charset="0"/>
          </a:endParaRPr>
        </a:p>
      </dgm:t>
    </dgm:pt>
    <dgm:pt modelId="{56756730-9D17-9342-85F9-BD9A94B7B597}" type="parTrans" cxnId="{82D2E3D4-907B-404F-82A3-BD75E2D0FBAA}">
      <dgm:prSet/>
      <dgm:spPr/>
      <dgm:t>
        <a:bodyPr/>
        <a:lstStyle/>
        <a:p>
          <a:endParaRPr lang="en-US"/>
        </a:p>
      </dgm:t>
    </dgm:pt>
    <dgm:pt modelId="{0B767D91-713C-7D4C-AE3C-E3317D7163C3}" type="sibTrans" cxnId="{82D2E3D4-907B-404F-82A3-BD75E2D0FBAA}">
      <dgm:prSet/>
      <dgm:spPr/>
      <dgm:t>
        <a:bodyPr/>
        <a:lstStyle/>
        <a:p>
          <a:endParaRPr lang="en-US"/>
        </a:p>
      </dgm:t>
    </dgm:pt>
    <dgm:pt modelId="{BFA307DE-0C5A-B947-BAFE-895592B27C34}" type="pres">
      <dgm:prSet presAssocID="{9BF7BE16-D96C-634E-89E8-085E3B4FBF00}" presName="composite" presStyleCnt="0">
        <dgm:presLayoutVars>
          <dgm:chMax val="1"/>
          <dgm:dir/>
          <dgm:resizeHandles val="exact"/>
        </dgm:presLayoutVars>
      </dgm:prSet>
      <dgm:spPr/>
      <dgm:t>
        <a:bodyPr/>
        <a:lstStyle/>
        <a:p>
          <a:endParaRPr lang="zh-CN" altLang="en-US"/>
        </a:p>
      </dgm:t>
    </dgm:pt>
    <dgm:pt modelId="{7E08C70A-3DC4-1B4B-955B-E915CC8209EC}" type="pres">
      <dgm:prSet presAssocID="{9BF7BE16-D96C-634E-89E8-085E3B4FBF00}" presName="radial" presStyleCnt="0">
        <dgm:presLayoutVars>
          <dgm:animLvl val="ctr"/>
        </dgm:presLayoutVars>
      </dgm:prSet>
      <dgm:spPr/>
    </dgm:pt>
    <dgm:pt modelId="{A0EDB252-BA9A-1D41-9D2D-61129109AFC1}" type="pres">
      <dgm:prSet presAssocID="{37A169E8-E1F9-464A-B2C7-8817B6B543BA}" presName="centerShape" presStyleLbl="vennNode1" presStyleIdx="0" presStyleCnt="5"/>
      <dgm:spPr/>
      <dgm:t>
        <a:bodyPr/>
        <a:lstStyle/>
        <a:p>
          <a:endParaRPr lang="zh-CN" altLang="en-US"/>
        </a:p>
      </dgm:t>
    </dgm:pt>
    <dgm:pt modelId="{2BB50E4A-1DCD-5F4C-8718-AB801582975F}" type="pres">
      <dgm:prSet presAssocID="{8A8AEE55-041B-B94A-BD7E-511BF636D5BB}" presName="node" presStyleLbl="vennNode1" presStyleIdx="1" presStyleCnt="5">
        <dgm:presLayoutVars>
          <dgm:bulletEnabled val="1"/>
        </dgm:presLayoutVars>
      </dgm:prSet>
      <dgm:spPr/>
      <dgm:t>
        <a:bodyPr/>
        <a:lstStyle/>
        <a:p>
          <a:endParaRPr lang="zh-CN" altLang="en-US"/>
        </a:p>
      </dgm:t>
    </dgm:pt>
    <dgm:pt modelId="{002647E7-3F80-9546-BA65-0D4AB97DF700}" type="pres">
      <dgm:prSet presAssocID="{242429EB-8388-3A4B-ACBD-B54D9A28E450}" presName="node" presStyleLbl="vennNode1" presStyleIdx="2" presStyleCnt="5">
        <dgm:presLayoutVars>
          <dgm:bulletEnabled val="1"/>
        </dgm:presLayoutVars>
      </dgm:prSet>
      <dgm:spPr/>
      <dgm:t>
        <a:bodyPr/>
        <a:lstStyle/>
        <a:p>
          <a:endParaRPr lang="zh-CN" altLang="en-US"/>
        </a:p>
      </dgm:t>
    </dgm:pt>
    <dgm:pt modelId="{0914B6F5-3F25-1641-92C7-F68DEDF2D2F9}" type="pres">
      <dgm:prSet presAssocID="{25E90F69-44D7-DF4E-A2E1-283876539DD9}" presName="node" presStyleLbl="vennNode1" presStyleIdx="3" presStyleCnt="5">
        <dgm:presLayoutVars>
          <dgm:bulletEnabled val="1"/>
        </dgm:presLayoutVars>
      </dgm:prSet>
      <dgm:spPr/>
      <dgm:t>
        <a:bodyPr/>
        <a:lstStyle/>
        <a:p>
          <a:endParaRPr lang="zh-CN" altLang="en-US"/>
        </a:p>
      </dgm:t>
    </dgm:pt>
    <dgm:pt modelId="{E1D2CF8A-438A-8743-8DFD-062B2F00F7A2}" type="pres">
      <dgm:prSet presAssocID="{F00BF01E-C3D1-7E49-9EF0-84D291F7CCF0}" presName="node" presStyleLbl="vennNode1" presStyleIdx="4" presStyleCnt="5">
        <dgm:presLayoutVars>
          <dgm:bulletEnabled val="1"/>
        </dgm:presLayoutVars>
      </dgm:prSet>
      <dgm:spPr/>
      <dgm:t>
        <a:bodyPr/>
        <a:lstStyle/>
        <a:p>
          <a:endParaRPr lang="zh-CN" altLang="en-US"/>
        </a:p>
      </dgm:t>
    </dgm:pt>
  </dgm:ptLst>
  <dgm:cxnLst>
    <dgm:cxn modelId="{6F3EC7B8-FE7A-C84C-9D62-6579AD9950D3}" srcId="{37A169E8-E1F9-464A-B2C7-8817B6B543BA}" destId="{242429EB-8388-3A4B-ACBD-B54D9A28E450}" srcOrd="1" destOrd="0" parTransId="{508AC5FD-6927-CD4B-949D-11393407C9E7}" sibTransId="{D0EDE696-2119-064E-9C54-84C0971760B5}"/>
    <dgm:cxn modelId="{19462A39-7AC1-D948-85A9-9F9049DEDFFF}" type="presOf" srcId="{25E90F69-44D7-DF4E-A2E1-283876539DD9}" destId="{0914B6F5-3F25-1641-92C7-F68DEDF2D2F9}" srcOrd="0" destOrd="0" presId="urn:microsoft.com/office/officeart/2005/8/layout/radial3"/>
    <dgm:cxn modelId="{6BD099FF-CE0D-1E4A-88AC-0B4D32EE30E7}" srcId="{37A169E8-E1F9-464A-B2C7-8817B6B543BA}" destId="{25E90F69-44D7-DF4E-A2E1-283876539DD9}" srcOrd="2" destOrd="0" parTransId="{8F7E67D0-9B32-004C-95C3-AD78C2EDDF86}" sibTransId="{0F393469-5E54-AC49-A0BB-631A60526FF6}"/>
    <dgm:cxn modelId="{39A722DB-AC7E-9549-B6B4-2E8BAB4B038E}" type="presOf" srcId="{37A169E8-E1F9-464A-B2C7-8817B6B543BA}" destId="{A0EDB252-BA9A-1D41-9D2D-61129109AFC1}" srcOrd="0" destOrd="0" presId="urn:microsoft.com/office/officeart/2005/8/layout/radial3"/>
    <dgm:cxn modelId="{0BD7FFBE-BC73-494D-B66C-9DCAD5056308}" srcId="{37A169E8-E1F9-464A-B2C7-8817B6B543BA}" destId="{8A8AEE55-041B-B94A-BD7E-511BF636D5BB}" srcOrd="0" destOrd="0" parTransId="{5C7560C2-403D-3A44-9849-61FA86CED044}" sibTransId="{62E90628-06F8-4E49-AAED-BC025BA79421}"/>
    <dgm:cxn modelId="{9CB041E2-11A7-6F44-B70F-8450D07B3DB3}" type="presOf" srcId="{F00BF01E-C3D1-7E49-9EF0-84D291F7CCF0}" destId="{E1D2CF8A-438A-8743-8DFD-062B2F00F7A2}" srcOrd="0" destOrd="0" presId="urn:microsoft.com/office/officeart/2005/8/layout/radial3"/>
    <dgm:cxn modelId="{C316FCC5-22DF-E547-8292-8487679E9A86}" type="presOf" srcId="{9BF7BE16-D96C-634E-89E8-085E3B4FBF00}" destId="{BFA307DE-0C5A-B947-BAFE-895592B27C34}" srcOrd="0" destOrd="0" presId="urn:microsoft.com/office/officeart/2005/8/layout/radial3"/>
    <dgm:cxn modelId="{82D2E3D4-907B-404F-82A3-BD75E2D0FBAA}" srcId="{37A169E8-E1F9-464A-B2C7-8817B6B543BA}" destId="{F00BF01E-C3D1-7E49-9EF0-84D291F7CCF0}" srcOrd="3" destOrd="0" parTransId="{56756730-9D17-9342-85F9-BD9A94B7B597}" sibTransId="{0B767D91-713C-7D4C-AE3C-E3317D7163C3}"/>
    <dgm:cxn modelId="{AFDDB792-0BFF-D949-AAAD-52A1608B5363}" type="presOf" srcId="{242429EB-8388-3A4B-ACBD-B54D9A28E450}" destId="{002647E7-3F80-9546-BA65-0D4AB97DF700}" srcOrd="0" destOrd="0" presId="urn:microsoft.com/office/officeart/2005/8/layout/radial3"/>
    <dgm:cxn modelId="{8425C763-C49C-5841-A6A2-9F4D97EC90C2}" srcId="{9BF7BE16-D96C-634E-89E8-085E3B4FBF00}" destId="{37A169E8-E1F9-464A-B2C7-8817B6B543BA}" srcOrd="0" destOrd="0" parTransId="{A5D32EC6-1BAE-DA49-ADBC-73542727EB55}" sibTransId="{1B42A7D3-256B-E741-9786-80FFCBA21089}"/>
    <dgm:cxn modelId="{2932CB91-9F56-6F4E-9730-EABE6138F5F5}" type="presOf" srcId="{8A8AEE55-041B-B94A-BD7E-511BF636D5BB}" destId="{2BB50E4A-1DCD-5F4C-8718-AB801582975F}" srcOrd="0" destOrd="0" presId="urn:microsoft.com/office/officeart/2005/8/layout/radial3"/>
    <dgm:cxn modelId="{51B0A84C-4F26-B84E-B43C-BAFA9BEE3A30}" type="presParOf" srcId="{BFA307DE-0C5A-B947-BAFE-895592B27C34}" destId="{7E08C70A-3DC4-1B4B-955B-E915CC8209EC}" srcOrd="0" destOrd="0" presId="urn:microsoft.com/office/officeart/2005/8/layout/radial3"/>
    <dgm:cxn modelId="{04319881-4248-8A4D-81DD-F783E4B77B43}" type="presParOf" srcId="{7E08C70A-3DC4-1B4B-955B-E915CC8209EC}" destId="{A0EDB252-BA9A-1D41-9D2D-61129109AFC1}" srcOrd="0" destOrd="0" presId="urn:microsoft.com/office/officeart/2005/8/layout/radial3"/>
    <dgm:cxn modelId="{8ACF5C9E-1452-E246-97F0-6E8F8D0018F8}" type="presParOf" srcId="{7E08C70A-3DC4-1B4B-955B-E915CC8209EC}" destId="{2BB50E4A-1DCD-5F4C-8718-AB801582975F}" srcOrd="1" destOrd="0" presId="urn:microsoft.com/office/officeart/2005/8/layout/radial3"/>
    <dgm:cxn modelId="{DDA8F4B6-7AB4-E247-A11D-E247D732EEA3}" type="presParOf" srcId="{7E08C70A-3DC4-1B4B-955B-E915CC8209EC}" destId="{002647E7-3F80-9546-BA65-0D4AB97DF700}" srcOrd="2" destOrd="0" presId="urn:microsoft.com/office/officeart/2005/8/layout/radial3"/>
    <dgm:cxn modelId="{68B2FA3E-232D-7049-9FAA-CE18290DE5CD}" type="presParOf" srcId="{7E08C70A-3DC4-1B4B-955B-E915CC8209EC}" destId="{0914B6F5-3F25-1641-92C7-F68DEDF2D2F9}" srcOrd="3" destOrd="0" presId="urn:microsoft.com/office/officeart/2005/8/layout/radial3"/>
    <dgm:cxn modelId="{5EDA3EB0-54FA-E54F-8BB3-F51EC124CB19}" type="presParOf" srcId="{7E08C70A-3DC4-1B4B-955B-E915CC8209EC}" destId="{E1D2CF8A-438A-8743-8DFD-062B2F00F7A2}"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874724-337F-0D49-B43D-C61D4320C2D9}" type="doc">
      <dgm:prSet loTypeId="urn:microsoft.com/office/officeart/2005/8/layout/venn2" loCatId="" qsTypeId="urn:microsoft.com/office/officeart/2005/8/quickstyle/simple1" qsCatId="simple" csTypeId="urn:microsoft.com/office/officeart/2005/8/colors/accent1_4" csCatId="accent1" phldr="1"/>
      <dgm:spPr/>
      <dgm:t>
        <a:bodyPr/>
        <a:lstStyle/>
        <a:p>
          <a:endParaRPr lang="en-US"/>
        </a:p>
      </dgm:t>
    </dgm:pt>
    <dgm:pt modelId="{57A83BCB-1F44-4045-AD66-E67716D61CAD}">
      <dgm:prSet phldrT="[Text]" custT="1"/>
      <dgm:spPr/>
      <dgm:t>
        <a:bodyPr/>
        <a:lstStyle/>
        <a:p>
          <a:r>
            <a:rPr lang="en-US" sz="1600" b="1">
              <a:latin typeface="Corbel" panose="020B0503020204020204" pitchFamily="34" charset="0"/>
            </a:rPr>
            <a:t>Global </a:t>
          </a:r>
          <a:r>
            <a:rPr lang="en-US" sz="1600" b="1" dirty="0">
              <a:latin typeface="Corbel" panose="020B0503020204020204" pitchFamily="34" charset="0"/>
            </a:rPr>
            <a:t>7.5 billion</a:t>
          </a:r>
        </a:p>
      </dgm:t>
    </dgm:pt>
    <dgm:pt modelId="{D39D73AC-BABE-584C-A95F-ABC4F590E355}" type="parTrans" cxnId="{B4443890-659A-7F4A-AF1B-89E28E79EE09}">
      <dgm:prSet/>
      <dgm:spPr/>
      <dgm:t>
        <a:bodyPr/>
        <a:lstStyle/>
        <a:p>
          <a:endParaRPr lang="en-US"/>
        </a:p>
      </dgm:t>
    </dgm:pt>
    <dgm:pt modelId="{D8F13A8E-1441-4E49-BD51-5407E3BAFA53}" type="sibTrans" cxnId="{B4443890-659A-7F4A-AF1B-89E28E79EE09}">
      <dgm:prSet/>
      <dgm:spPr/>
      <dgm:t>
        <a:bodyPr/>
        <a:lstStyle/>
        <a:p>
          <a:endParaRPr lang="en-US"/>
        </a:p>
      </dgm:t>
    </dgm:pt>
    <dgm:pt modelId="{0B81450F-DEA6-5A4A-8D04-622234CA7E71}">
      <dgm:prSet phldrT="[Text]" custT="1"/>
      <dgm:spPr/>
      <dgm:t>
        <a:bodyPr/>
        <a:lstStyle/>
        <a:p>
          <a:r>
            <a:rPr lang="en-US" sz="1600" b="1" dirty="0">
              <a:latin typeface="Corbel" panose="020B0503020204020204" pitchFamily="34" charset="0"/>
            </a:rPr>
            <a:t>Europe 750 million</a:t>
          </a:r>
        </a:p>
      </dgm:t>
    </dgm:pt>
    <dgm:pt modelId="{B7B85703-F84F-9247-84E0-2A3BA969D3A1}" type="parTrans" cxnId="{1C4AC819-67BC-B048-99C6-CF1037BB2294}">
      <dgm:prSet/>
      <dgm:spPr/>
      <dgm:t>
        <a:bodyPr/>
        <a:lstStyle/>
        <a:p>
          <a:endParaRPr lang="en-US"/>
        </a:p>
      </dgm:t>
    </dgm:pt>
    <dgm:pt modelId="{89201297-689E-1846-9369-37D6CFDDA9F1}" type="sibTrans" cxnId="{1C4AC819-67BC-B048-99C6-CF1037BB2294}">
      <dgm:prSet/>
      <dgm:spPr/>
      <dgm:t>
        <a:bodyPr/>
        <a:lstStyle/>
        <a:p>
          <a:endParaRPr lang="en-US"/>
        </a:p>
      </dgm:t>
    </dgm:pt>
    <dgm:pt modelId="{E8BFC634-6B14-4341-AF68-0A4476B0307B}">
      <dgm:prSet phldrT="[Text]" custT="1"/>
      <dgm:spPr/>
      <dgm:t>
        <a:bodyPr/>
        <a:lstStyle/>
        <a:p>
          <a:r>
            <a:rPr lang="en-US" sz="1600" b="1" dirty="0">
              <a:latin typeface="Corbel" panose="020B0503020204020204" pitchFamily="34" charset="0"/>
            </a:rPr>
            <a:t>USA 320 million</a:t>
          </a:r>
        </a:p>
      </dgm:t>
    </dgm:pt>
    <dgm:pt modelId="{225A2825-3137-D942-AAE4-51831B460C3F}" type="parTrans" cxnId="{638A709F-447F-8F46-ADD4-0F75F4B5D714}">
      <dgm:prSet/>
      <dgm:spPr/>
      <dgm:t>
        <a:bodyPr/>
        <a:lstStyle/>
        <a:p>
          <a:endParaRPr lang="en-US"/>
        </a:p>
      </dgm:t>
    </dgm:pt>
    <dgm:pt modelId="{51968B23-1045-B847-B9E5-991F2A028E19}" type="sibTrans" cxnId="{638A709F-447F-8F46-ADD4-0F75F4B5D714}">
      <dgm:prSet/>
      <dgm:spPr/>
      <dgm:t>
        <a:bodyPr/>
        <a:lstStyle/>
        <a:p>
          <a:endParaRPr lang="en-US"/>
        </a:p>
      </dgm:t>
    </dgm:pt>
    <dgm:pt modelId="{B6C716F2-352D-C541-8BC7-6F99FE6C4412}">
      <dgm:prSet phldrT="[Text]" custT="1"/>
      <dgm:spPr/>
      <dgm:t>
        <a:bodyPr/>
        <a:lstStyle/>
        <a:p>
          <a:r>
            <a:rPr lang="en-US" sz="1600" b="1" dirty="0">
              <a:latin typeface="Corbel" panose="020B0503020204020204" pitchFamily="34" charset="0"/>
            </a:rPr>
            <a:t>Canada 32 milli</a:t>
          </a:r>
          <a:r>
            <a:rPr lang="en-US" sz="1600" dirty="0">
              <a:latin typeface="Corbel" panose="020B0503020204020204" pitchFamily="34" charset="0"/>
            </a:rPr>
            <a:t>o</a:t>
          </a:r>
          <a:r>
            <a:rPr lang="en-US" sz="1600" dirty="0"/>
            <a:t>n</a:t>
          </a:r>
        </a:p>
      </dgm:t>
    </dgm:pt>
    <dgm:pt modelId="{918E7423-EC94-6744-A16C-2F8B6C7AE268}" type="parTrans" cxnId="{391E7626-2B3C-1442-A25A-1CA06601E212}">
      <dgm:prSet/>
      <dgm:spPr/>
      <dgm:t>
        <a:bodyPr/>
        <a:lstStyle/>
        <a:p>
          <a:endParaRPr lang="en-US"/>
        </a:p>
      </dgm:t>
    </dgm:pt>
    <dgm:pt modelId="{8940B093-60FB-D140-BD1D-B632AD172AC0}" type="sibTrans" cxnId="{391E7626-2B3C-1442-A25A-1CA06601E212}">
      <dgm:prSet/>
      <dgm:spPr/>
      <dgm:t>
        <a:bodyPr/>
        <a:lstStyle/>
        <a:p>
          <a:endParaRPr lang="en-US"/>
        </a:p>
      </dgm:t>
    </dgm:pt>
    <dgm:pt modelId="{B8839254-8CAE-D64A-A3CB-E054DE84F519}">
      <dgm:prSet custT="1"/>
      <dgm:spPr/>
      <dgm:t>
        <a:bodyPr/>
        <a:lstStyle/>
        <a:p>
          <a:r>
            <a:rPr lang="en-US" sz="1600" b="1" dirty="0">
              <a:latin typeface="Corbel" panose="020B0503020204020204" pitchFamily="34" charset="0"/>
            </a:rPr>
            <a:t>China 1.35 billion</a:t>
          </a:r>
        </a:p>
      </dgm:t>
    </dgm:pt>
    <dgm:pt modelId="{025C2B9A-A349-AD48-89A4-1B5BED54A96C}" type="parTrans" cxnId="{59BD4E5F-7DE8-B04C-AAFE-91A78FAB5779}">
      <dgm:prSet/>
      <dgm:spPr/>
      <dgm:t>
        <a:bodyPr/>
        <a:lstStyle/>
        <a:p>
          <a:endParaRPr lang="en-US"/>
        </a:p>
      </dgm:t>
    </dgm:pt>
    <dgm:pt modelId="{EFCEB619-0E79-D547-9A84-466F5FFA664D}" type="sibTrans" cxnId="{59BD4E5F-7DE8-B04C-AAFE-91A78FAB5779}">
      <dgm:prSet/>
      <dgm:spPr/>
      <dgm:t>
        <a:bodyPr/>
        <a:lstStyle/>
        <a:p>
          <a:endParaRPr lang="en-US"/>
        </a:p>
      </dgm:t>
    </dgm:pt>
    <dgm:pt modelId="{BF2E1C56-50D7-924F-9204-461BE3F04848}" type="pres">
      <dgm:prSet presAssocID="{02874724-337F-0D49-B43D-C61D4320C2D9}" presName="Name0" presStyleCnt="0">
        <dgm:presLayoutVars>
          <dgm:chMax val="7"/>
          <dgm:resizeHandles val="exact"/>
        </dgm:presLayoutVars>
      </dgm:prSet>
      <dgm:spPr/>
      <dgm:t>
        <a:bodyPr/>
        <a:lstStyle/>
        <a:p>
          <a:endParaRPr lang="zh-CN" altLang="en-US"/>
        </a:p>
      </dgm:t>
    </dgm:pt>
    <dgm:pt modelId="{07A4B096-C3EA-3D45-98F4-31699BFC15BB}" type="pres">
      <dgm:prSet presAssocID="{02874724-337F-0D49-B43D-C61D4320C2D9}" presName="comp1" presStyleCnt="0"/>
      <dgm:spPr/>
    </dgm:pt>
    <dgm:pt modelId="{48AEAEBE-7620-524A-891F-6A7AC3424B17}" type="pres">
      <dgm:prSet presAssocID="{02874724-337F-0D49-B43D-C61D4320C2D9}" presName="circle1" presStyleLbl="node1" presStyleIdx="0" presStyleCnt="5" custLinFactNeighborX="90"/>
      <dgm:spPr/>
      <dgm:t>
        <a:bodyPr/>
        <a:lstStyle/>
        <a:p>
          <a:endParaRPr lang="zh-CN" altLang="en-US"/>
        </a:p>
      </dgm:t>
    </dgm:pt>
    <dgm:pt modelId="{B2D2CED5-FD26-A541-B4CC-FA8B4F8463AF}" type="pres">
      <dgm:prSet presAssocID="{02874724-337F-0D49-B43D-C61D4320C2D9}" presName="c1text" presStyleLbl="node1" presStyleIdx="0" presStyleCnt="5">
        <dgm:presLayoutVars>
          <dgm:bulletEnabled val="1"/>
        </dgm:presLayoutVars>
      </dgm:prSet>
      <dgm:spPr/>
      <dgm:t>
        <a:bodyPr/>
        <a:lstStyle/>
        <a:p>
          <a:endParaRPr lang="zh-CN" altLang="en-US"/>
        </a:p>
      </dgm:t>
    </dgm:pt>
    <dgm:pt modelId="{120F09A8-793D-624F-8CCF-AAD7F7BE748C}" type="pres">
      <dgm:prSet presAssocID="{02874724-337F-0D49-B43D-C61D4320C2D9}" presName="comp2" presStyleCnt="0"/>
      <dgm:spPr/>
    </dgm:pt>
    <dgm:pt modelId="{77BF8482-AB81-284F-8769-A2328E62427A}" type="pres">
      <dgm:prSet presAssocID="{02874724-337F-0D49-B43D-C61D4320C2D9}" presName="circle2" presStyleLbl="node1" presStyleIdx="1" presStyleCnt="5" custLinFactNeighborY="466"/>
      <dgm:spPr/>
      <dgm:t>
        <a:bodyPr/>
        <a:lstStyle/>
        <a:p>
          <a:endParaRPr lang="zh-CN" altLang="en-US"/>
        </a:p>
      </dgm:t>
    </dgm:pt>
    <dgm:pt modelId="{0393B23F-2313-BF47-B101-FF4AD6245245}" type="pres">
      <dgm:prSet presAssocID="{02874724-337F-0D49-B43D-C61D4320C2D9}" presName="c2text" presStyleLbl="node1" presStyleIdx="1" presStyleCnt="5">
        <dgm:presLayoutVars>
          <dgm:bulletEnabled val="1"/>
        </dgm:presLayoutVars>
      </dgm:prSet>
      <dgm:spPr/>
      <dgm:t>
        <a:bodyPr/>
        <a:lstStyle/>
        <a:p>
          <a:endParaRPr lang="zh-CN" altLang="en-US"/>
        </a:p>
      </dgm:t>
    </dgm:pt>
    <dgm:pt modelId="{9B694E5E-3714-3247-8F24-E563878846D3}" type="pres">
      <dgm:prSet presAssocID="{02874724-337F-0D49-B43D-C61D4320C2D9}" presName="comp3" presStyleCnt="0"/>
      <dgm:spPr/>
    </dgm:pt>
    <dgm:pt modelId="{82942378-B9A0-1945-A979-0FDE8ECC0831}" type="pres">
      <dgm:prSet presAssocID="{02874724-337F-0D49-B43D-C61D4320C2D9}" presName="circle3" presStyleLbl="node1" presStyleIdx="2" presStyleCnt="5"/>
      <dgm:spPr/>
      <dgm:t>
        <a:bodyPr/>
        <a:lstStyle/>
        <a:p>
          <a:endParaRPr lang="zh-CN" altLang="en-US"/>
        </a:p>
      </dgm:t>
    </dgm:pt>
    <dgm:pt modelId="{B6F59199-86F0-D444-A94D-B339778E876E}" type="pres">
      <dgm:prSet presAssocID="{02874724-337F-0D49-B43D-C61D4320C2D9}" presName="c3text" presStyleLbl="node1" presStyleIdx="2" presStyleCnt="5">
        <dgm:presLayoutVars>
          <dgm:bulletEnabled val="1"/>
        </dgm:presLayoutVars>
      </dgm:prSet>
      <dgm:spPr/>
      <dgm:t>
        <a:bodyPr/>
        <a:lstStyle/>
        <a:p>
          <a:endParaRPr lang="zh-CN" altLang="en-US"/>
        </a:p>
      </dgm:t>
    </dgm:pt>
    <dgm:pt modelId="{84760ABE-C870-C64D-B261-B8F758E5C2E5}" type="pres">
      <dgm:prSet presAssocID="{02874724-337F-0D49-B43D-C61D4320C2D9}" presName="comp4" presStyleCnt="0"/>
      <dgm:spPr/>
    </dgm:pt>
    <dgm:pt modelId="{BA762369-C9A6-FB48-9BA2-F0BF7E97CA22}" type="pres">
      <dgm:prSet presAssocID="{02874724-337F-0D49-B43D-C61D4320C2D9}" presName="circle4" presStyleLbl="node1" presStyleIdx="3" presStyleCnt="5"/>
      <dgm:spPr/>
      <dgm:t>
        <a:bodyPr/>
        <a:lstStyle/>
        <a:p>
          <a:endParaRPr lang="zh-CN" altLang="en-US"/>
        </a:p>
      </dgm:t>
    </dgm:pt>
    <dgm:pt modelId="{192E9EEF-F66B-3A41-B5CC-12CB9443CB10}" type="pres">
      <dgm:prSet presAssocID="{02874724-337F-0D49-B43D-C61D4320C2D9}" presName="c4text" presStyleLbl="node1" presStyleIdx="3" presStyleCnt="5">
        <dgm:presLayoutVars>
          <dgm:bulletEnabled val="1"/>
        </dgm:presLayoutVars>
      </dgm:prSet>
      <dgm:spPr/>
      <dgm:t>
        <a:bodyPr/>
        <a:lstStyle/>
        <a:p>
          <a:endParaRPr lang="zh-CN" altLang="en-US"/>
        </a:p>
      </dgm:t>
    </dgm:pt>
    <dgm:pt modelId="{D4C94D3E-1348-B145-A299-EFFDDE869FC9}" type="pres">
      <dgm:prSet presAssocID="{02874724-337F-0D49-B43D-C61D4320C2D9}" presName="comp5" presStyleCnt="0"/>
      <dgm:spPr/>
    </dgm:pt>
    <dgm:pt modelId="{011F4C42-715E-6646-B32D-FE8E3B6EA8F8}" type="pres">
      <dgm:prSet presAssocID="{02874724-337F-0D49-B43D-C61D4320C2D9}" presName="circle5" presStyleLbl="node1" presStyleIdx="4" presStyleCnt="5"/>
      <dgm:spPr/>
      <dgm:t>
        <a:bodyPr/>
        <a:lstStyle/>
        <a:p>
          <a:endParaRPr lang="zh-CN" altLang="en-US"/>
        </a:p>
      </dgm:t>
    </dgm:pt>
    <dgm:pt modelId="{FDFD6408-8048-B443-B15C-5DFDFCB58BFE}" type="pres">
      <dgm:prSet presAssocID="{02874724-337F-0D49-B43D-C61D4320C2D9}" presName="c5text" presStyleLbl="node1" presStyleIdx="4" presStyleCnt="5">
        <dgm:presLayoutVars>
          <dgm:bulletEnabled val="1"/>
        </dgm:presLayoutVars>
      </dgm:prSet>
      <dgm:spPr/>
      <dgm:t>
        <a:bodyPr/>
        <a:lstStyle/>
        <a:p>
          <a:endParaRPr lang="zh-CN" altLang="en-US"/>
        </a:p>
      </dgm:t>
    </dgm:pt>
  </dgm:ptLst>
  <dgm:cxnLst>
    <dgm:cxn modelId="{3909A6EC-86A4-8E4C-A08D-3ECBFA5520D1}" type="presOf" srcId="{0B81450F-DEA6-5A4A-8D04-622234CA7E71}" destId="{B6F59199-86F0-D444-A94D-B339778E876E}" srcOrd="1" destOrd="0" presId="urn:microsoft.com/office/officeart/2005/8/layout/venn2"/>
    <dgm:cxn modelId="{EE013270-4B09-6E40-B80B-1DDA8F68DBAD}" type="presOf" srcId="{E8BFC634-6B14-4341-AF68-0A4476B0307B}" destId="{BA762369-C9A6-FB48-9BA2-F0BF7E97CA22}" srcOrd="0" destOrd="0" presId="urn:microsoft.com/office/officeart/2005/8/layout/venn2"/>
    <dgm:cxn modelId="{985FE6B7-26B6-ED44-927D-6CBAC4E7AE73}" type="presOf" srcId="{B6C716F2-352D-C541-8BC7-6F99FE6C4412}" destId="{FDFD6408-8048-B443-B15C-5DFDFCB58BFE}" srcOrd="1" destOrd="0" presId="urn:microsoft.com/office/officeart/2005/8/layout/venn2"/>
    <dgm:cxn modelId="{09824FBD-22F1-F748-A6E3-E6800D677B6A}" type="presOf" srcId="{57A83BCB-1F44-4045-AD66-E67716D61CAD}" destId="{48AEAEBE-7620-524A-891F-6A7AC3424B17}" srcOrd="0" destOrd="0" presId="urn:microsoft.com/office/officeart/2005/8/layout/venn2"/>
    <dgm:cxn modelId="{DCCF37BC-D387-1947-A000-1CEBB5B1CB2D}" type="presOf" srcId="{02874724-337F-0D49-B43D-C61D4320C2D9}" destId="{BF2E1C56-50D7-924F-9204-461BE3F04848}" srcOrd="0" destOrd="0" presId="urn:microsoft.com/office/officeart/2005/8/layout/venn2"/>
    <dgm:cxn modelId="{67D88649-34E4-2945-87AC-84C5C017EB80}" type="presOf" srcId="{B8839254-8CAE-D64A-A3CB-E054DE84F519}" destId="{77BF8482-AB81-284F-8769-A2328E62427A}" srcOrd="0" destOrd="0" presId="urn:microsoft.com/office/officeart/2005/8/layout/venn2"/>
    <dgm:cxn modelId="{52713877-4F39-EF4D-8072-B1CBB5E37F5F}" type="presOf" srcId="{E8BFC634-6B14-4341-AF68-0A4476B0307B}" destId="{192E9EEF-F66B-3A41-B5CC-12CB9443CB10}" srcOrd="1" destOrd="0" presId="urn:microsoft.com/office/officeart/2005/8/layout/venn2"/>
    <dgm:cxn modelId="{1B2D28DF-6FB0-B349-B8D0-9C9308354EDB}" type="presOf" srcId="{B8839254-8CAE-D64A-A3CB-E054DE84F519}" destId="{0393B23F-2313-BF47-B101-FF4AD6245245}" srcOrd="1" destOrd="0" presId="urn:microsoft.com/office/officeart/2005/8/layout/venn2"/>
    <dgm:cxn modelId="{CB56B474-F8C6-5247-ABD3-678C2E22C4E8}" type="presOf" srcId="{B6C716F2-352D-C541-8BC7-6F99FE6C4412}" destId="{011F4C42-715E-6646-B32D-FE8E3B6EA8F8}" srcOrd="0" destOrd="0" presId="urn:microsoft.com/office/officeart/2005/8/layout/venn2"/>
    <dgm:cxn modelId="{B4443890-659A-7F4A-AF1B-89E28E79EE09}" srcId="{02874724-337F-0D49-B43D-C61D4320C2D9}" destId="{57A83BCB-1F44-4045-AD66-E67716D61CAD}" srcOrd="0" destOrd="0" parTransId="{D39D73AC-BABE-584C-A95F-ABC4F590E355}" sibTransId="{D8F13A8E-1441-4E49-BD51-5407E3BAFA53}"/>
    <dgm:cxn modelId="{391E7626-2B3C-1442-A25A-1CA06601E212}" srcId="{02874724-337F-0D49-B43D-C61D4320C2D9}" destId="{B6C716F2-352D-C541-8BC7-6F99FE6C4412}" srcOrd="4" destOrd="0" parTransId="{918E7423-EC94-6744-A16C-2F8B6C7AE268}" sibTransId="{8940B093-60FB-D140-BD1D-B632AD172AC0}"/>
    <dgm:cxn modelId="{59BD4E5F-7DE8-B04C-AAFE-91A78FAB5779}" srcId="{02874724-337F-0D49-B43D-C61D4320C2D9}" destId="{B8839254-8CAE-D64A-A3CB-E054DE84F519}" srcOrd="1" destOrd="0" parTransId="{025C2B9A-A349-AD48-89A4-1B5BED54A96C}" sibTransId="{EFCEB619-0E79-D547-9A84-466F5FFA664D}"/>
    <dgm:cxn modelId="{21C2345C-B599-E44E-83D5-4ECC38A8E69E}" type="presOf" srcId="{0B81450F-DEA6-5A4A-8D04-622234CA7E71}" destId="{82942378-B9A0-1945-A979-0FDE8ECC0831}" srcOrd="0" destOrd="0" presId="urn:microsoft.com/office/officeart/2005/8/layout/venn2"/>
    <dgm:cxn modelId="{638A709F-447F-8F46-ADD4-0F75F4B5D714}" srcId="{02874724-337F-0D49-B43D-C61D4320C2D9}" destId="{E8BFC634-6B14-4341-AF68-0A4476B0307B}" srcOrd="3" destOrd="0" parTransId="{225A2825-3137-D942-AAE4-51831B460C3F}" sibTransId="{51968B23-1045-B847-B9E5-991F2A028E19}"/>
    <dgm:cxn modelId="{B968218B-E8A6-8A41-8A34-1279EB1F8641}" type="presOf" srcId="{57A83BCB-1F44-4045-AD66-E67716D61CAD}" destId="{B2D2CED5-FD26-A541-B4CC-FA8B4F8463AF}" srcOrd="1" destOrd="0" presId="urn:microsoft.com/office/officeart/2005/8/layout/venn2"/>
    <dgm:cxn modelId="{1C4AC819-67BC-B048-99C6-CF1037BB2294}" srcId="{02874724-337F-0D49-B43D-C61D4320C2D9}" destId="{0B81450F-DEA6-5A4A-8D04-622234CA7E71}" srcOrd="2" destOrd="0" parTransId="{B7B85703-F84F-9247-84E0-2A3BA969D3A1}" sibTransId="{89201297-689E-1846-9369-37D6CFDDA9F1}"/>
    <dgm:cxn modelId="{B8934757-4A5B-1A40-BDF7-E2DA24FD3A9B}" type="presParOf" srcId="{BF2E1C56-50D7-924F-9204-461BE3F04848}" destId="{07A4B096-C3EA-3D45-98F4-31699BFC15BB}" srcOrd="0" destOrd="0" presId="urn:microsoft.com/office/officeart/2005/8/layout/venn2"/>
    <dgm:cxn modelId="{9D4C0D60-484A-A948-88F9-C39CD2AB74AC}" type="presParOf" srcId="{07A4B096-C3EA-3D45-98F4-31699BFC15BB}" destId="{48AEAEBE-7620-524A-891F-6A7AC3424B17}" srcOrd="0" destOrd="0" presId="urn:microsoft.com/office/officeart/2005/8/layout/venn2"/>
    <dgm:cxn modelId="{418E463F-69BE-F643-B8C8-C6490D7C2626}" type="presParOf" srcId="{07A4B096-C3EA-3D45-98F4-31699BFC15BB}" destId="{B2D2CED5-FD26-A541-B4CC-FA8B4F8463AF}" srcOrd="1" destOrd="0" presId="urn:microsoft.com/office/officeart/2005/8/layout/venn2"/>
    <dgm:cxn modelId="{C5E200A0-88E6-A34F-9D47-F12D58EB9D6C}" type="presParOf" srcId="{BF2E1C56-50D7-924F-9204-461BE3F04848}" destId="{120F09A8-793D-624F-8CCF-AAD7F7BE748C}" srcOrd="1" destOrd="0" presId="urn:microsoft.com/office/officeart/2005/8/layout/venn2"/>
    <dgm:cxn modelId="{95750C84-1792-1E41-ABE8-7A1E656EB97D}" type="presParOf" srcId="{120F09A8-793D-624F-8CCF-AAD7F7BE748C}" destId="{77BF8482-AB81-284F-8769-A2328E62427A}" srcOrd="0" destOrd="0" presId="urn:microsoft.com/office/officeart/2005/8/layout/venn2"/>
    <dgm:cxn modelId="{15D0162A-554E-B549-BA75-BC377A1C1480}" type="presParOf" srcId="{120F09A8-793D-624F-8CCF-AAD7F7BE748C}" destId="{0393B23F-2313-BF47-B101-FF4AD6245245}" srcOrd="1" destOrd="0" presId="urn:microsoft.com/office/officeart/2005/8/layout/venn2"/>
    <dgm:cxn modelId="{5525B145-76F2-6C41-9137-5F657D8B1EBD}" type="presParOf" srcId="{BF2E1C56-50D7-924F-9204-461BE3F04848}" destId="{9B694E5E-3714-3247-8F24-E563878846D3}" srcOrd="2" destOrd="0" presId="urn:microsoft.com/office/officeart/2005/8/layout/venn2"/>
    <dgm:cxn modelId="{082F0600-84D1-5342-8058-9A11D37285B9}" type="presParOf" srcId="{9B694E5E-3714-3247-8F24-E563878846D3}" destId="{82942378-B9A0-1945-A979-0FDE8ECC0831}" srcOrd="0" destOrd="0" presId="urn:microsoft.com/office/officeart/2005/8/layout/venn2"/>
    <dgm:cxn modelId="{E6C14B8D-11CE-8046-A7AA-CF7B0B48C73A}" type="presParOf" srcId="{9B694E5E-3714-3247-8F24-E563878846D3}" destId="{B6F59199-86F0-D444-A94D-B339778E876E}" srcOrd="1" destOrd="0" presId="urn:microsoft.com/office/officeart/2005/8/layout/venn2"/>
    <dgm:cxn modelId="{7E570C95-0F33-4949-AB13-8526747FFFED}" type="presParOf" srcId="{BF2E1C56-50D7-924F-9204-461BE3F04848}" destId="{84760ABE-C870-C64D-B261-B8F758E5C2E5}" srcOrd="3" destOrd="0" presId="urn:microsoft.com/office/officeart/2005/8/layout/venn2"/>
    <dgm:cxn modelId="{1BD922C5-5AB5-6F44-863C-BE07D318592C}" type="presParOf" srcId="{84760ABE-C870-C64D-B261-B8F758E5C2E5}" destId="{BA762369-C9A6-FB48-9BA2-F0BF7E97CA22}" srcOrd="0" destOrd="0" presId="urn:microsoft.com/office/officeart/2005/8/layout/venn2"/>
    <dgm:cxn modelId="{D4676B1B-A30A-6E45-B007-93A783F4E6D2}" type="presParOf" srcId="{84760ABE-C870-C64D-B261-B8F758E5C2E5}" destId="{192E9EEF-F66B-3A41-B5CC-12CB9443CB10}" srcOrd="1" destOrd="0" presId="urn:microsoft.com/office/officeart/2005/8/layout/venn2"/>
    <dgm:cxn modelId="{25758868-6271-784E-84CF-53F9AA74AF50}" type="presParOf" srcId="{BF2E1C56-50D7-924F-9204-461BE3F04848}" destId="{D4C94D3E-1348-B145-A299-EFFDDE869FC9}" srcOrd="4" destOrd="0" presId="urn:microsoft.com/office/officeart/2005/8/layout/venn2"/>
    <dgm:cxn modelId="{858CEEE0-C4ED-6B42-8150-7EF836F24556}" type="presParOf" srcId="{D4C94D3E-1348-B145-A299-EFFDDE869FC9}" destId="{011F4C42-715E-6646-B32D-FE8E3B6EA8F8}" srcOrd="0" destOrd="0" presId="urn:microsoft.com/office/officeart/2005/8/layout/venn2"/>
    <dgm:cxn modelId="{CFD76B3F-6677-484D-B0E2-EC2CAA3FB4AF}" type="presParOf" srcId="{D4C94D3E-1348-B145-A299-EFFDDE869FC9}" destId="{FDFD6408-8048-B443-B15C-5DFDFCB58BF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A376F-1F2D-E440-9E11-42B777E0307F}">
      <dsp:nvSpPr>
        <dsp:cNvPr id="0" name=""/>
        <dsp:cNvSpPr/>
      </dsp:nvSpPr>
      <dsp:spPr>
        <a:xfrm rot="5400000">
          <a:off x="860394" y="1184365"/>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C647B-330B-A649-AD24-59B15FB41D93}">
      <dsp:nvSpPr>
        <dsp:cNvPr id="0" name=""/>
        <dsp:cNvSpPr/>
      </dsp:nvSpPr>
      <dsp:spPr>
        <a:xfrm>
          <a:off x="0" y="31360"/>
          <a:ext cx="1750966" cy="1225619"/>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altLang="zh-CN" sz="3200" b="1" kern="1200" dirty="0" smtClean="0">
            <a:latin typeface="Corbel" panose="020B0503020204020204" pitchFamily="34" charset="0"/>
          </a:endParaRPr>
        </a:p>
        <a:p>
          <a:pPr lvl="0" algn="ctr" defTabSz="1422400">
            <a:lnSpc>
              <a:spcPct val="90000"/>
            </a:lnSpc>
            <a:spcBef>
              <a:spcPct val="0"/>
            </a:spcBef>
            <a:spcAft>
              <a:spcPct val="35000"/>
            </a:spcAft>
          </a:pPr>
          <a:r>
            <a:rPr lang="zh-CN" altLang="en-US" sz="2800" b="1" kern="1200" dirty="0" smtClean="0">
              <a:latin typeface="Corbel" panose="020B0503020204020204" pitchFamily="34" charset="0"/>
            </a:rPr>
            <a:t>癌症初期</a:t>
          </a:r>
          <a:r>
            <a:rPr lang="zh-CN" altLang="en-US" sz="3200" b="1" kern="1200" dirty="0" smtClean="0">
              <a:latin typeface="Corbel" panose="020B0503020204020204" pitchFamily="34" charset="0"/>
            </a:rPr>
            <a:t>
</a:t>
          </a:r>
          <a:endParaRPr lang="en-US" sz="3200" b="1" kern="1200" dirty="0">
            <a:latin typeface="Corbel" panose="020B0503020204020204" pitchFamily="34" charset="0"/>
          </a:endParaRPr>
        </a:p>
      </dsp:txBody>
      <dsp:txXfrm>
        <a:off x="0" y="31360"/>
        <a:ext cx="1750966" cy="1225619"/>
      </dsp:txXfrm>
    </dsp:sp>
    <dsp:sp modelId="{C1F486AA-CB7A-164A-80D6-AC5F311BD40D}">
      <dsp:nvSpPr>
        <dsp:cNvPr id="0" name=""/>
        <dsp:cNvSpPr/>
      </dsp:nvSpPr>
      <dsp:spPr>
        <a:xfrm>
          <a:off x="1864602" y="143902"/>
          <a:ext cx="3316107"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b="0" kern="1200" dirty="0" smtClean="0">
              <a:solidFill>
                <a:schemeClr val="tx2"/>
              </a:solidFill>
              <a:latin typeface="Corbel" panose="020B0503020204020204" pitchFamily="34" charset="0"/>
            </a:rPr>
            <a:t>无任何症状</a:t>
          </a:r>
          <a:endParaRPr lang="en-US" sz="1800" b="0" kern="1200" dirty="0">
            <a:solidFill>
              <a:schemeClr val="tx2"/>
            </a:solidFill>
            <a:latin typeface="Corbel" panose="020B0503020204020204" pitchFamily="34" charset="0"/>
          </a:endParaRPr>
        </a:p>
        <a:p>
          <a:pPr marL="171450" lvl="1" indent="-171450" algn="l" defTabSz="800100">
            <a:lnSpc>
              <a:spcPct val="90000"/>
            </a:lnSpc>
            <a:spcBef>
              <a:spcPct val="0"/>
            </a:spcBef>
            <a:spcAft>
              <a:spcPct val="15000"/>
            </a:spcAft>
            <a:buChar char="••"/>
          </a:pPr>
          <a:r>
            <a:rPr lang="zh-CN" altLang="en-US" sz="1800" b="0" kern="1200" dirty="0" smtClean="0">
              <a:solidFill>
                <a:schemeClr val="tx2"/>
              </a:solidFill>
              <a:latin typeface="Corbel" panose="020B0503020204020204" pitchFamily="34" charset="0"/>
            </a:rPr>
            <a:t>无临床观察</a:t>
          </a:r>
          <a:endParaRPr lang="en-US" sz="1800" b="0" kern="1200" dirty="0">
            <a:solidFill>
              <a:schemeClr val="tx2"/>
            </a:solidFill>
            <a:latin typeface="Corbel" panose="020B0503020204020204" pitchFamily="34" charset="0"/>
          </a:endParaRPr>
        </a:p>
      </dsp:txBody>
      <dsp:txXfrm>
        <a:off x="1864602" y="143902"/>
        <a:ext cx="3316107" cy="990600"/>
      </dsp:txXfrm>
    </dsp:sp>
    <dsp:sp modelId="{92319BE9-1793-2C46-B8C2-1A84DA7D3608}">
      <dsp:nvSpPr>
        <dsp:cNvPr id="0" name=""/>
        <dsp:cNvSpPr/>
      </dsp:nvSpPr>
      <dsp:spPr>
        <a:xfrm rot="5400000">
          <a:off x="2612259" y="2485450"/>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86D63-AE2C-AB4A-A8DC-77777AF2FE05}">
      <dsp:nvSpPr>
        <dsp:cNvPr id="0" name=""/>
        <dsp:cNvSpPr/>
      </dsp:nvSpPr>
      <dsp:spPr>
        <a:xfrm>
          <a:off x="2031876" y="1331840"/>
          <a:ext cx="1750966" cy="122561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Corbel" panose="020B0503020204020204" pitchFamily="34" charset="0"/>
            </a:rPr>
            <a:t>病变</a:t>
          </a:r>
          <a:endParaRPr lang="en-US" sz="3200" b="1" kern="1200" dirty="0">
            <a:latin typeface="Corbel" panose="020B0503020204020204" pitchFamily="34" charset="0"/>
          </a:endParaRPr>
        </a:p>
      </dsp:txBody>
      <dsp:txXfrm>
        <a:off x="2031876" y="1331840"/>
        <a:ext cx="1750966" cy="1225619"/>
      </dsp:txXfrm>
    </dsp:sp>
    <dsp:sp modelId="{777FDF6C-D9EA-D449-808C-4D905BEBCCE6}">
      <dsp:nvSpPr>
        <dsp:cNvPr id="0" name=""/>
        <dsp:cNvSpPr/>
      </dsp:nvSpPr>
      <dsp:spPr>
        <a:xfrm>
          <a:off x="3874586" y="1424663"/>
          <a:ext cx="5294532" cy="10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大多数可观察到的病变（异常）是良性的</a:t>
          </a:r>
          <a:endParaRPr lang="en-US" sz="1800" kern="1200" dirty="0">
            <a:solidFill>
              <a:schemeClr val="tx2"/>
            </a:solidFill>
            <a:latin typeface="Corbel" panose="020B0503020204020204" pitchFamily="34" charset="0"/>
          </a:endParaRPr>
        </a:p>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大多数可见的前</a:t>
          </a:r>
          <a:r>
            <a:rPr lang="en-US" altLang="zh-CN" sz="1800" kern="1200" dirty="0" smtClean="0">
              <a:solidFill>
                <a:schemeClr val="tx2"/>
              </a:solidFill>
              <a:latin typeface="Corbel" panose="020B0503020204020204" pitchFamily="34" charset="0"/>
            </a:rPr>
            <a:t>/</a:t>
          </a:r>
          <a:r>
            <a:rPr lang="zh-CN" altLang="en-US" sz="1800" kern="1200" dirty="0" smtClean="0">
              <a:solidFill>
                <a:schemeClr val="tx2"/>
              </a:solidFill>
              <a:latin typeface="Corbel" panose="020B0503020204020204" pitchFamily="34" charset="0"/>
            </a:rPr>
            <a:t>早期癌症看起来与普通的良性病变相同。</a:t>
          </a:r>
          <a:endParaRPr lang="en-US" sz="1800" kern="1200" dirty="0">
            <a:solidFill>
              <a:schemeClr val="tx2"/>
            </a:solidFill>
            <a:latin typeface="Corbel" panose="020B0503020204020204" pitchFamily="34" charset="0"/>
          </a:endParaRPr>
        </a:p>
      </dsp:txBody>
      <dsp:txXfrm>
        <a:off x="3874586" y="1424663"/>
        <a:ext cx="5294532" cy="1096287"/>
      </dsp:txXfrm>
    </dsp:sp>
    <dsp:sp modelId="{5A56AFDB-7697-7E41-BE2B-548B7E372CE3}">
      <dsp:nvSpPr>
        <dsp:cNvPr id="0" name=""/>
        <dsp:cNvSpPr/>
      </dsp:nvSpPr>
      <dsp:spPr>
        <a:xfrm rot="5400000">
          <a:off x="4221668" y="3870183"/>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BDC0E8-F379-7340-BB3A-C76F6F6DFCEC}">
      <dsp:nvSpPr>
        <dsp:cNvPr id="0" name=""/>
        <dsp:cNvSpPr/>
      </dsp:nvSpPr>
      <dsp:spPr>
        <a:xfrm>
          <a:off x="3748134" y="2692928"/>
          <a:ext cx="1750966" cy="122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Corbel" panose="020B0503020204020204" pitchFamily="34" charset="0"/>
            </a:rPr>
            <a:t>活检测试</a:t>
          </a:r>
          <a:endParaRPr lang="en-US" sz="2800" b="1" kern="1200" dirty="0">
            <a:latin typeface="Corbel" panose="020B0503020204020204" pitchFamily="34" charset="0"/>
          </a:endParaRPr>
        </a:p>
      </dsp:txBody>
      <dsp:txXfrm>
        <a:off x="3748134" y="2692928"/>
        <a:ext cx="1750966" cy="1225619"/>
      </dsp:txXfrm>
    </dsp:sp>
    <dsp:sp modelId="{2383C5F0-81CA-014E-8AB9-C748B0A75006}">
      <dsp:nvSpPr>
        <dsp:cNvPr id="0" name=""/>
        <dsp:cNvSpPr/>
      </dsp:nvSpPr>
      <dsp:spPr>
        <a:xfrm>
          <a:off x="5616577" y="2777065"/>
          <a:ext cx="5350896" cy="99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通过开刀和痛苦的方式获得组织样品</a:t>
          </a:r>
          <a:endParaRPr lang="en-US" sz="1800" kern="1200" dirty="0">
            <a:solidFill>
              <a:schemeClr val="tx2"/>
            </a:solidFill>
            <a:latin typeface="Corbel" panose="020B0503020204020204" pitchFamily="34" charset="0"/>
          </a:endParaRPr>
        </a:p>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需要经验丰富的专业外科人员</a:t>
          </a:r>
          <a:endParaRPr lang="en-US" sz="1800" kern="1200" dirty="0">
            <a:solidFill>
              <a:schemeClr val="tx2"/>
            </a:solidFill>
            <a:latin typeface="Corbel" panose="020B0503020204020204" pitchFamily="34" charset="0"/>
          </a:endParaRPr>
        </a:p>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广泛传播和频繁的测试太昂贵了</a:t>
          </a:r>
          <a:endParaRPr lang="en-US" sz="1800" kern="1200" dirty="0">
            <a:solidFill>
              <a:schemeClr val="tx2"/>
            </a:solidFill>
            <a:latin typeface="Corbel" panose="020B0503020204020204" pitchFamily="34" charset="0"/>
          </a:endParaRPr>
        </a:p>
      </dsp:txBody>
      <dsp:txXfrm>
        <a:off x="5616577" y="2777065"/>
        <a:ext cx="5350896" cy="990302"/>
      </dsp:txXfrm>
    </dsp:sp>
    <dsp:sp modelId="{0E7EEB65-685B-9948-88AE-B0C41B74F1C8}">
      <dsp:nvSpPr>
        <dsp:cNvPr id="0" name=""/>
        <dsp:cNvSpPr/>
      </dsp:nvSpPr>
      <dsp:spPr>
        <a:xfrm>
          <a:off x="5358851" y="4005726"/>
          <a:ext cx="1750966" cy="122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Corbel" panose="020B0503020204020204" pitchFamily="34" charset="0"/>
            </a:rPr>
            <a:t>目前的测试方法</a:t>
          </a:r>
          <a:endParaRPr lang="en-US" sz="2800" b="1" kern="1200" dirty="0">
            <a:latin typeface="Corbel" panose="020B0503020204020204" pitchFamily="34" charset="0"/>
          </a:endParaRPr>
        </a:p>
      </dsp:txBody>
      <dsp:txXfrm>
        <a:off x="5358851" y="4005726"/>
        <a:ext cx="1750966" cy="1225619"/>
      </dsp:txXfrm>
    </dsp:sp>
    <dsp:sp modelId="{9C53B89F-D64D-FB4C-8058-5191116B57F5}">
      <dsp:nvSpPr>
        <dsp:cNvPr id="0" name=""/>
        <dsp:cNvSpPr/>
      </dsp:nvSpPr>
      <dsp:spPr>
        <a:xfrm>
          <a:off x="7230155" y="4105792"/>
          <a:ext cx="3929966" cy="116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灵敏度不足以</a:t>
          </a:r>
          <a:r>
            <a:rPr lang="en-US" sz="1800" kern="1200" dirty="0" smtClean="0">
              <a:solidFill>
                <a:schemeClr val="tx2"/>
              </a:solidFill>
              <a:latin typeface="Corbel" panose="020B0503020204020204" pitchFamily="34" charset="0"/>
            </a:rPr>
            <a:t>:</a:t>
          </a:r>
          <a:endParaRPr lang="en-US" sz="1800" kern="1200" dirty="0">
            <a:solidFill>
              <a:schemeClr val="tx2"/>
            </a:solidFill>
            <a:latin typeface="Corbel" panose="020B0503020204020204" pitchFamily="34" charset="0"/>
          </a:endParaRPr>
        </a:p>
        <a:p>
          <a:pPr marL="342900" lvl="2"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在最初阶段准确检测癌症</a:t>
          </a:r>
          <a:endParaRPr lang="en-US" sz="1800" kern="1200" dirty="0">
            <a:solidFill>
              <a:schemeClr val="tx2"/>
            </a:solidFill>
            <a:latin typeface="Corbel" panose="020B0503020204020204" pitchFamily="34" charset="0"/>
          </a:endParaRPr>
        </a:p>
        <a:p>
          <a:pPr marL="342900" lvl="2" indent="-171450" algn="l" defTabSz="800100">
            <a:lnSpc>
              <a:spcPct val="90000"/>
            </a:lnSpc>
            <a:spcBef>
              <a:spcPct val="0"/>
            </a:spcBef>
            <a:spcAft>
              <a:spcPct val="15000"/>
            </a:spcAft>
            <a:buChar char="••"/>
          </a:pPr>
          <a:r>
            <a:rPr lang="zh-CN" altLang="en-US" sz="1800" kern="1200" dirty="0" smtClean="0">
              <a:solidFill>
                <a:schemeClr val="tx2"/>
              </a:solidFill>
              <a:latin typeface="Corbel" panose="020B0503020204020204" pitchFamily="34" charset="0"/>
            </a:rPr>
            <a:t>发现具有可能癌变风险的组织</a:t>
          </a:r>
          <a:endParaRPr lang="en-US" sz="1800" kern="1200" dirty="0">
            <a:solidFill>
              <a:schemeClr val="tx2"/>
            </a:solidFill>
            <a:latin typeface="Corbel" panose="020B0503020204020204" pitchFamily="34" charset="0"/>
          </a:endParaRPr>
        </a:p>
      </dsp:txBody>
      <dsp:txXfrm>
        <a:off x="7230155" y="4105792"/>
        <a:ext cx="3929966" cy="1166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88DA-4073-004A-B231-4343A4836ADD}">
      <dsp:nvSpPr>
        <dsp:cNvPr id="0" name=""/>
        <dsp:cNvSpPr/>
      </dsp:nvSpPr>
      <dsp:spPr>
        <a:xfrm>
          <a:off x="284257" y="0"/>
          <a:ext cx="2363528" cy="2363528"/>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buNone/>
          </a:pPr>
          <a:r>
            <a:rPr lang="zh-CN" altLang="en-US" sz="2800" b="1" kern="1200" dirty="0" smtClean="0">
              <a:latin typeface="Corbel" panose="020B0503020204020204" pitchFamily="34" charset="0"/>
            </a:rPr>
            <a:t>高灵敏度</a:t>
          </a:r>
          <a:endParaRPr lang="en-CA" sz="2800" b="1" kern="1200" dirty="0">
            <a:latin typeface="Corbel" panose="020B0503020204020204" pitchFamily="34" charset="0"/>
          </a:endParaRPr>
        </a:p>
        <a:p>
          <a:pPr marL="171450" lvl="1" indent="-171450" algn="ctr" defTabSz="711200">
            <a:lnSpc>
              <a:spcPct val="90000"/>
            </a:lnSpc>
            <a:spcBef>
              <a:spcPct val="0"/>
            </a:spcBef>
            <a:spcAft>
              <a:spcPct val="15000"/>
            </a:spcAft>
            <a:buChar char="••"/>
          </a:pPr>
          <a:r>
            <a:rPr lang="zh-CN" altLang="en-US" sz="1600" kern="1200" dirty="0" smtClean="0">
              <a:latin typeface="Corbel" panose="020B0503020204020204" pitchFamily="34" charset="0"/>
            </a:rPr>
            <a:t>旨在检测癌前细胞的细微变化</a:t>
          </a:r>
          <a:endParaRPr lang="en-CA" sz="1600" kern="1200" dirty="0">
            <a:latin typeface="Corbel" panose="020B0503020204020204" pitchFamily="34" charset="0"/>
          </a:endParaRPr>
        </a:p>
      </dsp:txBody>
      <dsp:txXfrm>
        <a:off x="630388" y="346131"/>
        <a:ext cx="1671266" cy="1671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81A86-B32E-5D47-A136-9D391FCD5E9D}">
      <dsp:nvSpPr>
        <dsp:cNvPr id="0" name=""/>
        <dsp:cNvSpPr/>
      </dsp:nvSpPr>
      <dsp:spPr>
        <a:xfrm>
          <a:off x="928481" y="0"/>
          <a:ext cx="2363528" cy="2363528"/>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buNone/>
          </a:pPr>
          <a:r>
            <a:rPr lang="zh-CN" altLang="en-US" sz="2800" b="1" kern="1200" dirty="0" smtClean="0">
              <a:latin typeface="Corbel" panose="020B0503020204020204" pitchFamily="34" charset="0"/>
            </a:rPr>
            <a:t>准确</a:t>
          </a:r>
          <a:endParaRPr lang="en-CA" sz="2800" b="1" kern="1200" dirty="0">
            <a:latin typeface="Corbel" panose="020B0503020204020204" pitchFamily="34" charset="0"/>
          </a:endParaRPr>
        </a:p>
        <a:p>
          <a:pPr marL="171450" lvl="1" indent="-171450" algn="ctr" defTabSz="711200">
            <a:lnSpc>
              <a:spcPct val="90000"/>
            </a:lnSpc>
            <a:spcBef>
              <a:spcPct val="0"/>
            </a:spcBef>
            <a:spcAft>
              <a:spcPct val="15000"/>
            </a:spcAft>
            <a:buChar char="••"/>
          </a:pPr>
          <a:r>
            <a:rPr lang="zh-CN" altLang="en-US" sz="1600" kern="1200" dirty="0" smtClean="0">
              <a:latin typeface="Corbel" panose="020B0503020204020204" pitchFamily="34" charset="0"/>
            </a:rPr>
            <a:t>专注于区分正常和癌前组织</a:t>
          </a:r>
          <a:endParaRPr lang="en-CA" sz="1600" kern="1200" dirty="0">
            <a:latin typeface="Corbel" panose="020B0503020204020204" pitchFamily="34" charset="0"/>
          </a:endParaRPr>
        </a:p>
      </dsp:txBody>
      <dsp:txXfrm>
        <a:off x="1274612" y="346131"/>
        <a:ext cx="1671266" cy="1671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1A63F-4948-7A45-A1D0-43CEEFA1D59D}">
      <dsp:nvSpPr>
        <dsp:cNvPr id="0" name=""/>
        <dsp:cNvSpPr/>
      </dsp:nvSpPr>
      <dsp:spPr>
        <a:xfrm>
          <a:off x="964157" y="0"/>
          <a:ext cx="2363528" cy="2363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buNone/>
          </a:pPr>
          <a:r>
            <a:rPr lang="zh-CN" altLang="en-US" sz="2800" b="1" kern="1200" dirty="0" smtClean="0">
              <a:latin typeface="Corbel" panose="020B0503020204020204" pitchFamily="34" charset="0"/>
            </a:rPr>
            <a:t>主动</a:t>
          </a:r>
          <a:endParaRPr lang="en-CA" sz="2800" b="1" kern="1200" dirty="0">
            <a:latin typeface="Corbel" panose="020B0503020204020204" pitchFamily="34" charset="0"/>
          </a:endParaRPr>
        </a:p>
        <a:p>
          <a:pPr marL="171450" lvl="1" indent="-171450" algn="ctr" defTabSz="711200">
            <a:lnSpc>
              <a:spcPct val="90000"/>
            </a:lnSpc>
            <a:spcBef>
              <a:spcPct val="0"/>
            </a:spcBef>
            <a:spcAft>
              <a:spcPct val="15000"/>
            </a:spcAft>
            <a:buChar char="••"/>
          </a:pPr>
          <a:r>
            <a:rPr lang="zh-CN" altLang="en-US" sz="1600" kern="1200" dirty="0" smtClean="0">
              <a:latin typeface="Corbel" panose="020B0503020204020204" pitchFamily="34" charset="0"/>
            </a:rPr>
            <a:t>测试可疑病变，以确定有癌症风险的人</a:t>
          </a:r>
          <a:endParaRPr lang="en-CA" sz="1600" kern="1200" dirty="0">
            <a:latin typeface="Corbel" panose="020B0503020204020204" pitchFamily="34" charset="0"/>
          </a:endParaRPr>
        </a:p>
      </dsp:txBody>
      <dsp:txXfrm>
        <a:off x="1310288" y="346131"/>
        <a:ext cx="1671266" cy="1671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8D589-8B63-2A48-B0BE-EEB6A5DD2D2B}">
      <dsp:nvSpPr>
        <dsp:cNvPr id="0" name=""/>
        <dsp:cNvSpPr/>
      </dsp:nvSpPr>
      <dsp:spPr>
        <a:xfrm>
          <a:off x="0" y="0"/>
          <a:ext cx="2363528" cy="2363528"/>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155700">
            <a:lnSpc>
              <a:spcPct val="90000"/>
            </a:lnSpc>
            <a:spcBef>
              <a:spcPct val="0"/>
            </a:spcBef>
            <a:spcAft>
              <a:spcPct val="35000"/>
            </a:spcAft>
            <a:buNone/>
          </a:pPr>
          <a:r>
            <a:rPr lang="zh-CN" altLang="en-US" sz="2600" b="1" kern="1200" dirty="0" smtClean="0">
              <a:latin typeface="Corbel" panose="020B0503020204020204" pitchFamily="34" charset="0"/>
            </a:rPr>
            <a:t>临床信息</a:t>
          </a:r>
          <a:endParaRPr lang="en-CA" sz="2600" b="1" kern="1200" dirty="0">
            <a:latin typeface="Corbel" panose="020B0503020204020204" pitchFamily="34" charset="0"/>
          </a:endParaRPr>
        </a:p>
        <a:p>
          <a:pPr marL="171450" lvl="1" indent="-171450" algn="ctr" defTabSz="711200">
            <a:lnSpc>
              <a:spcPct val="90000"/>
            </a:lnSpc>
            <a:spcBef>
              <a:spcPct val="0"/>
            </a:spcBef>
            <a:spcAft>
              <a:spcPct val="15000"/>
            </a:spcAft>
            <a:buChar char="••"/>
          </a:pPr>
          <a:r>
            <a:rPr lang="zh-CN" altLang="en-US" sz="1600" kern="1200" dirty="0" smtClean="0">
              <a:latin typeface="Corbel" panose="020B0503020204020204" pitchFamily="34" charset="0"/>
            </a:rPr>
            <a:t>为医疗界提供可操作的报告</a:t>
          </a:r>
          <a:endParaRPr lang="en-CA" sz="1600" kern="1200" dirty="0">
            <a:latin typeface="Corbel" panose="020B0503020204020204" pitchFamily="34" charset="0"/>
          </a:endParaRPr>
        </a:p>
      </dsp:txBody>
      <dsp:txXfrm>
        <a:off x="346131" y="346131"/>
        <a:ext cx="1671266" cy="1671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B252-BA9A-1D41-9D2D-61129109AFC1}">
      <dsp:nvSpPr>
        <dsp:cNvPr id="0" name=""/>
        <dsp:cNvSpPr/>
      </dsp:nvSpPr>
      <dsp:spPr>
        <a:xfrm>
          <a:off x="1766002" y="1033333"/>
          <a:ext cx="2471631" cy="2471631"/>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Corbel" panose="020B0503020204020204" pitchFamily="34" charset="0"/>
            </a:rPr>
            <a:t>癌症</a:t>
          </a:r>
          <a:endParaRPr lang="en-US" sz="3200" b="1" kern="1200" dirty="0">
            <a:latin typeface="Corbel" panose="020B0503020204020204" pitchFamily="34" charset="0"/>
          </a:endParaRPr>
        </a:p>
      </dsp:txBody>
      <dsp:txXfrm>
        <a:off x="2127964" y="1395295"/>
        <a:ext cx="1747707" cy="1747707"/>
      </dsp:txXfrm>
    </dsp:sp>
    <dsp:sp modelId="{2BB50E4A-1DCD-5F4C-8718-AB801582975F}">
      <dsp:nvSpPr>
        <dsp:cNvPr id="0" name=""/>
        <dsp:cNvSpPr/>
      </dsp:nvSpPr>
      <dsp:spPr>
        <a:xfrm>
          <a:off x="2383910" y="40732"/>
          <a:ext cx="1235815" cy="1235815"/>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肺部</a:t>
          </a:r>
          <a:endParaRPr lang="en-US" sz="1600" b="1" kern="1200" dirty="0">
            <a:latin typeface="Corbel" panose="020B0503020204020204" pitchFamily="34" charset="0"/>
          </a:endParaRPr>
        </a:p>
      </dsp:txBody>
      <dsp:txXfrm>
        <a:off x="2564891" y="221713"/>
        <a:ext cx="873853" cy="873853"/>
      </dsp:txXfrm>
    </dsp:sp>
    <dsp:sp modelId="{002647E7-3F80-9546-BA65-0D4AB97DF700}">
      <dsp:nvSpPr>
        <dsp:cNvPr id="0" name=""/>
        <dsp:cNvSpPr/>
      </dsp:nvSpPr>
      <dsp:spPr>
        <a:xfrm>
          <a:off x="3643056" y="647105"/>
          <a:ext cx="1235815" cy="1235815"/>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口腔</a:t>
          </a:r>
          <a:endParaRPr lang="en-US" sz="1600" b="1" kern="1200" dirty="0">
            <a:latin typeface="Corbel" panose="020B0503020204020204" pitchFamily="34" charset="0"/>
          </a:endParaRPr>
        </a:p>
      </dsp:txBody>
      <dsp:txXfrm>
        <a:off x="3824037" y="828086"/>
        <a:ext cx="873853" cy="873853"/>
      </dsp:txXfrm>
    </dsp:sp>
    <dsp:sp modelId="{0914B6F5-3F25-1641-92C7-F68DEDF2D2F9}">
      <dsp:nvSpPr>
        <dsp:cNvPr id="0" name=""/>
        <dsp:cNvSpPr/>
      </dsp:nvSpPr>
      <dsp:spPr>
        <a:xfrm>
          <a:off x="3954039" y="2009612"/>
          <a:ext cx="1235815" cy="12358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结肠</a:t>
          </a:r>
          <a:endParaRPr lang="en-US" sz="1600" b="1" kern="1200" dirty="0">
            <a:latin typeface="Corbel" panose="020B0503020204020204" pitchFamily="34" charset="0"/>
          </a:endParaRPr>
        </a:p>
      </dsp:txBody>
      <dsp:txXfrm>
        <a:off x="4135020" y="2190593"/>
        <a:ext cx="873853" cy="873853"/>
      </dsp:txXfrm>
    </dsp:sp>
    <dsp:sp modelId="{E1D2CF8A-438A-8743-8DFD-062B2F00F7A2}">
      <dsp:nvSpPr>
        <dsp:cNvPr id="0" name=""/>
        <dsp:cNvSpPr/>
      </dsp:nvSpPr>
      <dsp:spPr>
        <a:xfrm>
          <a:off x="3082683" y="3102259"/>
          <a:ext cx="1235815" cy="12358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前列腺</a:t>
          </a:r>
          <a:endParaRPr lang="en-US" sz="1600" b="1" kern="1200" dirty="0">
            <a:latin typeface="Corbel" panose="020B0503020204020204" pitchFamily="34" charset="0"/>
          </a:endParaRPr>
        </a:p>
      </dsp:txBody>
      <dsp:txXfrm>
        <a:off x="3263664" y="3283240"/>
        <a:ext cx="873853" cy="873853"/>
      </dsp:txXfrm>
    </dsp:sp>
    <dsp:sp modelId="{FBF4C242-DEFA-A541-86FE-6D0D33003FF9}">
      <dsp:nvSpPr>
        <dsp:cNvPr id="0" name=""/>
        <dsp:cNvSpPr/>
      </dsp:nvSpPr>
      <dsp:spPr>
        <a:xfrm>
          <a:off x="1685136" y="3102259"/>
          <a:ext cx="1235815" cy="1235815"/>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乳腺</a:t>
          </a:r>
          <a:endParaRPr lang="en-US" sz="1600" b="1" kern="1200" dirty="0">
            <a:latin typeface="Corbel" panose="020B0503020204020204" pitchFamily="34" charset="0"/>
          </a:endParaRPr>
        </a:p>
      </dsp:txBody>
      <dsp:txXfrm>
        <a:off x="1866117" y="3283240"/>
        <a:ext cx="873853" cy="873853"/>
      </dsp:txXfrm>
    </dsp:sp>
    <dsp:sp modelId="{01101566-337E-9548-A490-91ED3B8ABC99}">
      <dsp:nvSpPr>
        <dsp:cNvPr id="0" name=""/>
        <dsp:cNvSpPr/>
      </dsp:nvSpPr>
      <dsp:spPr>
        <a:xfrm>
          <a:off x="813780" y="2009612"/>
          <a:ext cx="1235815" cy="12358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Corbel" panose="020B0503020204020204" pitchFamily="34" charset="0"/>
            </a:rPr>
            <a:t>皮肤</a:t>
          </a:r>
          <a:endParaRPr lang="en-US" sz="1600" b="1" kern="1200" dirty="0">
            <a:latin typeface="Corbel" panose="020B0503020204020204" pitchFamily="34" charset="0"/>
          </a:endParaRPr>
        </a:p>
        <a:p>
          <a:pPr marL="114300" lvl="1" indent="-114300" algn="l" defTabSz="533400">
            <a:lnSpc>
              <a:spcPct val="90000"/>
            </a:lnSpc>
            <a:spcBef>
              <a:spcPct val="0"/>
            </a:spcBef>
            <a:spcAft>
              <a:spcPct val="15000"/>
            </a:spcAft>
            <a:buChar char="••"/>
          </a:pPr>
          <a:r>
            <a:rPr lang="zh-CN" altLang="en-US" sz="1200" kern="1200" dirty="0" smtClean="0">
              <a:latin typeface="Corbel" panose="020B0503020204020204" pitchFamily="34" charset="0"/>
            </a:rPr>
            <a:t>黑色素瘤</a:t>
          </a:r>
          <a:endParaRPr lang="en-US" sz="1200" kern="1200" dirty="0">
            <a:latin typeface="Corbel" panose="020B0503020204020204" pitchFamily="34" charset="0"/>
          </a:endParaRPr>
        </a:p>
        <a:p>
          <a:pPr marL="114300" lvl="1" indent="-114300" algn="l" defTabSz="533400">
            <a:lnSpc>
              <a:spcPct val="90000"/>
            </a:lnSpc>
            <a:spcBef>
              <a:spcPct val="0"/>
            </a:spcBef>
            <a:spcAft>
              <a:spcPct val="15000"/>
            </a:spcAft>
            <a:buChar char="••"/>
          </a:pPr>
          <a:r>
            <a:rPr lang="zh-CN" altLang="en-US" sz="1200" kern="1200" dirty="0" smtClean="0">
              <a:latin typeface="Corbel" panose="020B0503020204020204" pitchFamily="34" charset="0"/>
            </a:rPr>
            <a:t>非黑色素瘤</a:t>
          </a:r>
          <a:endParaRPr lang="en-US" sz="1200" kern="1200" dirty="0">
            <a:latin typeface="Corbel" panose="020B0503020204020204" pitchFamily="34" charset="0"/>
          </a:endParaRPr>
        </a:p>
      </dsp:txBody>
      <dsp:txXfrm>
        <a:off x="994761" y="2190593"/>
        <a:ext cx="873853" cy="873853"/>
      </dsp:txXfrm>
    </dsp:sp>
    <dsp:sp modelId="{140C2BFC-51DF-2C43-8213-F09826DFA398}">
      <dsp:nvSpPr>
        <dsp:cNvPr id="0" name=""/>
        <dsp:cNvSpPr/>
      </dsp:nvSpPr>
      <dsp:spPr>
        <a:xfrm>
          <a:off x="1124763" y="647105"/>
          <a:ext cx="1235815" cy="12358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其他</a:t>
          </a:r>
          <a:endParaRPr lang="en-US" sz="1600" b="1" kern="1200" dirty="0">
            <a:latin typeface="Corbel" panose="020B0503020204020204" pitchFamily="34" charset="0"/>
          </a:endParaRPr>
        </a:p>
      </dsp:txBody>
      <dsp:txXfrm>
        <a:off x="1305744" y="828086"/>
        <a:ext cx="873853" cy="873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B252-BA9A-1D41-9D2D-61129109AFC1}">
      <dsp:nvSpPr>
        <dsp:cNvPr id="0" name=""/>
        <dsp:cNvSpPr/>
      </dsp:nvSpPr>
      <dsp:spPr>
        <a:xfrm>
          <a:off x="1787383" y="974968"/>
          <a:ext cx="2428869" cy="2428869"/>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anose="020B0503020204020204" pitchFamily="34" charset="0"/>
            </a:rPr>
            <a:t>HPV</a:t>
          </a:r>
          <a:r>
            <a:rPr lang="zh-CN" altLang="en-US" sz="2400" b="1" kern="1200" dirty="0" smtClean="0">
              <a:latin typeface="Corbel" panose="020B0503020204020204" pitchFamily="34" charset="0"/>
            </a:rPr>
            <a:t>类癌症</a:t>
          </a:r>
          <a:endParaRPr lang="en-US" sz="2400" b="1" kern="1200" dirty="0">
            <a:latin typeface="Corbel" panose="020B0503020204020204" pitchFamily="34" charset="0"/>
          </a:endParaRPr>
        </a:p>
      </dsp:txBody>
      <dsp:txXfrm>
        <a:off x="2143083" y="1330668"/>
        <a:ext cx="1717469" cy="1717469"/>
      </dsp:txXfrm>
    </dsp:sp>
    <dsp:sp modelId="{2BB50E4A-1DCD-5F4C-8718-AB801582975F}">
      <dsp:nvSpPr>
        <dsp:cNvPr id="0" name=""/>
        <dsp:cNvSpPr/>
      </dsp:nvSpPr>
      <dsp:spPr>
        <a:xfrm>
          <a:off x="2394600" y="433"/>
          <a:ext cx="1214434" cy="12144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颈椎</a:t>
          </a:r>
          <a:endParaRPr lang="en-US" sz="1600" b="1" kern="1200" dirty="0">
            <a:latin typeface="Corbel" panose="020B0503020204020204" pitchFamily="34" charset="0"/>
          </a:endParaRPr>
        </a:p>
      </dsp:txBody>
      <dsp:txXfrm>
        <a:off x="2572450" y="178283"/>
        <a:ext cx="858734" cy="858734"/>
      </dsp:txXfrm>
    </dsp:sp>
    <dsp:sp modelId="{002647E7-3F80-9546-BA65-0D4AB97DF700}">
      <dsp:nvSpPr>
        <dsp:cNvPr id="0" name=""/>
        <dsp:cNvSpPr/>
      </dsp:nvSpPr>
      <dsp:spPr>
        <a:xfrm>
          <a:off x="3976353" y="1582186"/>
          <a:ext cx="1214434" cy="12144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Corbel" panose="020B0503020204020204" pitchFamily="34" charset="0"/>
            </a:rPr>
            <a:t>肛门</a:t>
          </a:r>
          <a:endParaRPr lang="en-US" sz="1600" kern="1200" dirty="0">
            <a:latin typeface="Corbel" panose="020B0503020204020204" pitchFamily="34" charset="0"/>
          </a:endParaRPr>
        </a:p>
      </dsp:txBody>
      <dsp:txXfrm>
        <a:off x="4154203" y="1760036"/>
        <a:ext cx="858734" cy="858734"/>
      </dsp:txXfrm>
    </dsp:sp>
    <dsp:sp modelId="{0914B6F5-3F25-1641-92C7-F68DEDF2D2F9}">
      <dsp:nvSpPr>
        <dsp:cNvPr id="0" name=""/>
        <dsp:cNvSpPr/>
      </dsp:nvSpPr>
      <dsp:spPr>
        <a:xfrm>
          <a:off x="2394600" y="3163938"/>
          <a:ext cx="1214434" cy="12144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其他</a:t>
          </a:r>
          <a:endParaRPr lang="en-US" sz="1600" b="1" kern="1200" dirty="0">
            <a:latin typeface="Corbel" panose="020B0503020204020204" pitchFamily="34" charset="0"/>
          </a:endParaRPr>
        </a:p>
      </dsp:txBody>
      <dsp:txXfrm>
        <a:off x="2572450" y="3341788"/>
        <a:ext cx="858734" cy="858734"/>
      </dsp:txXfrm>
    </dsp:sp>
    <dsp:sp modelId="{E1D2CF8A-438A-8743-8DFD-062B2F00F7A2}">
      <dsp:nvSpPr>
        <dsp:cNvPr id="0" name=""/>
        <dsp:cNvSpPr/>
      </dsp:nvSpPr>
      <dsp:spPr>
        <a:xfrm>
          <a:off x="812848" y="1582186"/>
          <a:ext cx="1214434" cy="1214434"/>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Corbel" panose="020B0503020204020204" pitchFamily="34" charset="0"/>
            </a:rPr>
            <a:t>口腔</a:t>
          </a:r>
          <a:endParaRPr lang="en-US" sz="1600" b="1" kern="1200" dirty="0">
            <a:latin typeface="Corbel" panose="020B0503020204020204" pitchFamily="34" charset="0"/>
          </a:endParaRPr>
        </a:p>
      </dsp:txBody>
      <dsp:txXfrm>
        <a:off x="990698" y="1760036"/>
        <a:ext cx="858734" cy="858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AEBE-7620-524A-891F-6A7AC3424B17}">
      <dsp:nvSpPr>
        <dsp:cNvPr id="0" name=""/>
        <dsp:cNvSpPr/>
      </dsp:nvSpPr>
      <dsp:spPr>
        <a:xfrm>
          <a:off x="990634" y="0"/>
          <a:ext cx="3605282" cy="3605282"/>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a:latin typeface="Corbel" panose="020B0503020204020204" pitchFamily="34" charset="0"/>
            </a:rPr>
            <a:t>Global </a:t>
          </a:r>
          <a:r>
            <a:rPr lang="en-US" sz="1600" b="1" kern="1200" dirty="0">
              <a:latin typeface="Corbel" panose="020B0503020204020204" pitchFamily="34" charset="0"/>
            </a:rPr>
            <a:t>7.5 billion</a:t>
          </a:r>
        </a:p>
      </dsp:txBody>
      <dsp:txXfrm>
        <a:off x="2117284" y="180264"/>
        <a:ext cx="1351980" cy="360528"/>
      </dsp:txXfrm>
    </dsp:sp>
    <dsp:sp modelId="{77BF8482-AB81-284F-8769-A2328E62427A}">
      <dsp:nvSpPr>
        <dsp:cNvPr id="0" name=""/>
        <dsp:cNvSpPr/>
      </dsp:nvSpPr>
      <dsp:spPr>
        <a:xfrm>
          <a:off x="1257785" y="540792"/>
          <a:ext cx="3064489" cy="3064489"/>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Corbel" panose="020B0503020204020204" pitchFamily="34" charset="0"/>
            </a:rPr>
            <a:t>China 1.35 billion</a:t>
          </a:r>
        </a:p>
      </dsp:txBody>
      <dsp:txXfrm>
        <a:off x="2129249" y="717000"/>
        <a:ext cx="1321561" cy="352416"/>
      </dsp:txXfrm>
    </dsp:sp>
    <dsp:sp modelId="{82942378-B9A0-1945-A979-0FDE8ECC0831}">
      <dsp:nvSpPr>
        <dsp:cNvPr id="0" name=""/>
        <dsp:cNvSpPr/>
      </dsp:nvSpPr>
      <dsp:spPr>
        <a:xfrm>
          <a:off x="1528181" y="1081584"/>
          <a:ext cx="2523697" cy="2523697"/>
        </a:xfrm>
        <a:prstGeom prst="ellipse">
          <a:avLst/>
        </a:prstGeom>
        <a:solidFill>
          <a:schemeClr val="accent1">
            <a:shade val="50000"/>
            <a:hueOff val="321993"/>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Corbel" panose="020B0503020204020204" pitchFamily="34" charset="0"/>
            </a:rPr>
            <a:t>Europe 750 million</a:t>
          </a:r>
        </a:p>
      </dsp:txBody>
      <dsp:txXfrm>
        <a:off x="2137023" y="1255719"/>
        <a:ext cx="1306013" cy="348270"/>
      </dsp:txXfrm>
    </dsp:sp>
    <dsp:sp modelId="{BA762369-C9A6-FB48-9BA2-F0BF7E97CA22}">
      <dsp:nvSpPr>
        <dsp:cNvPr id="0" name=""/>
        <dsp:cNvSpPr/>
      </dsp:nvSpPr>
      <dsp:spPr>
        <a:xfrm>
          <a:off x="1798577" y="1622376"/>
          <a:ext cx="1982905" cy="1982905"/>
        </a:xfrm>
        <a:prstGeom prst="ellipse">
          <a:avLst/>
        </a:prstGeom>
        <a:solidFill>
          <a:schemeClr val="accent1">
            <a:shade val="50000"/>
            <a:hueOff val="321993"/>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Corbel" panose="020B0503020204020204" pitchFamily="34" charset="0"/>
            </a:rPr>
            <a:t>USA 320 million</a:t>
          </a:r>
        </a:p>
      </dsp:txBody>
      <dsp:txXfrm>
        <a:off x="2254646" y="1800838"/>
        <a:ext cx="1070768" cy="356922"/>
      </dsp:txXfrm>
    </dsp:sp>
    <dsp:sp modelId="{011F4C42-715E-6646-B32D-FE8E3B6EA8F8}">
      <dsp:nvSpPr>
        <dsp:cNvPr id="0" name=""/>
        <dsp:cNvSpPr/>
      </dsp:nvSpPr>
      <dsp:spPr>
        <a:xfrm>
          <a:off x="2068974" y="2163169"/>
          <a:ext cx="1442112" cy="1442112"/>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Corbel" panose="020B0503020204020204" pitchFamily="34" charset="0"/>
            </a:rPr>
            <a:t>Canada 32 milli</a:t>
          </a:r>
          <a:r>
            <a:rPr lang="en-US" sz="1600" kern="1200" dirty="0">
              <a:latin typeface="Corbel" panose="020B0503020204020204" pitchFamily="34" charset="0"/>
            </a:rPr>
            <a:t>o</a:t>
          </a:r>
          <a:r>
            <a:rPr lang="en-US" sz="1600" kern="1200" dirty="0"/>
            <a:t>n</a:t>
          </a:r>
        </a:p>
      </dsp:txBody>
      <dsp:txXfrm>
        <a:off x="2280166" y="2523697"/>
        <a:ext cx="1019727" cy="72105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0.11819</cdr:x>
      <cdr:y>0.74698</cdr:y>
    </cdr:from>
    <cdr:to>
      <cdr:x>0.27442</cdr:x>
      <cdr:y>0.95103</cdr:y>
    </cdr:to>
    <cdr:sp macro="" textlink="">
      <cdr:nvSpPr>
        <cdr:cNvPr id="2" name="文本框 1"/>
        <cdr:cNvSpPr txBox="1"/>
      </cdr:nvSpPr>
      <cdr:spPr>
        <a:xfrm xmlns:a="http://schemas.openxmlformats.org/drawingml/2006/main">
          <a:off x="691794" y="33474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dirty="0" smtClean="0"/>
            <a:t>初期</a:t>
          </a:r>
          <a:endParaRPr lang="zh-CN" altLang="en-US" sz="1800" dirty="0"/>
        </a:p>
      </cdr:txBody>
    </cdr:sp>
  </cdr:relSizeAnchor>
  <cdr:relSizeAnchor xmlns:cdr="http://schemas.openxmlformats.org/drawingml/2006/chartDrawing">
    <cdr:from>
      <cdr:x>0.39996</cdr:x>
      <cdr:y>0.67536</cdr:y>
    </cdr:from>
    <cdr:to>
      <cdr:x>0.64751</cdr:x>
      <cdr:y>0.8752</cdr:y>
    </cdr:to>
    <cdr:sp macro="" textlink="">
      <cdr:nvSpPr>
        <cdr:cNvPr id="4" name="文本框 3"/>
        <cdr:cNvSpPr txBox="1"/>
      </cdr:nvSpPr>
      <cdr:spPr>
        <a:xfrm xmlns:a="http://schemas.openxmlformats.org/drawingml/2006/main">
          <a:off x="2341004" y="3026489"/>
          <a:ext cx="1448915" cy="8955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dirty="0" smtClean="0"/>
            <a:t>扩散到周围组织</a:t>
          </a:r>
          <a:endParaRPr lang="en-US" altLang="zh-CN" sz="1400" dirty="0" smtClean="0"/>
        </a:p>
        <a:p xmlns:a="http://schemas.openxmlformats.org/drawingml/2006/main">
          <a:r>
            <a:rPr lang="zh-CN" altLang="en-US" sz="1400" dirty="0" smtClean="0"/>
            <a:t>或</a:t>
          </a:r>
          <a:r>
            <a:rPr lang="zh-CN" altLang="en-US" sz="1400" dirty="0"/>
            <a:t>器官和</a:t>
          </a:r>
          <a:r>
            <a:rPr lang="en-US" altLang="zh-CN" sz="1400" dirty="0"/>
            <a:t>/</a:t>
          </a:r>
          <a:r>
            <a:rPr lang="zh-CN" altLang="en-US" sz="1400" dirty="0" smtClean="0"/>
            <a:t>或</a:t>
          </a:r>
          <a:endParaRPr lang="en-US" altLang="zh-CN" sz="1400" dirty="0" smtClean="0"/>
        </a:p>
        <a:p xmlns:a="http://schemas.openxmlformats.org/drawingml/2006/main">
          <a:r>
            <a:rPr lang="zh-CN" altLang="en-US" sz="1400" dirty="0" smtClean="0"/>
            <a:t>淋巴结区域</a:t>
          </a:r>
          <a:endParaRPr lang="zh-CN" altLang="en-US" sz="1400" dirty="0"/>
        </a:p>
      </cdr:txBody>
    </cdr:sp>
  </cdr:relSizeAnchor>
  <cdr:relSizeAnchor xmlns:cdr="http://schemas.openxmlformats.org/drawingml/2006/chartDrawing">
    <cdr:from>
      <cdr:x>0.72209</cdr:x>
      <cdr:y>0.73127</cdr:y>
    </cdr:from>
    <cdr:to>
      <cdr:x>0.86908</cdr:x>
      <cdr:y>0.93532</cdr:y>
    </cdr:to>
    <cdr:sp macro="" textlink="">
      <cdr:nvSpPr>
        <cdr:cNvPr id="5" name="文本框 4"/>
        <cdr:cNvSpPr txBox="1"/>
      </cdr:nvSpPr>
      <cdr:spPr>
        <a:xfrm xmlns:a="http://schemas.openxmlformats.org/drawingml/2006/main">
          <a:off x="4226427" y="3277033"/>
          <a:ext cx="86035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dirty="0" smtClean="0"/>
            <a:t>蔓延至身体各处</a:t>
          </a:r>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C5D9E-BE51-0046-913A-162D2164905B}" type="datetimeFigureOut">
              <a:rPr lang="en-US" smtClean="0"/>
              <a:t>18/11/9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6E399-097A-6743-B389-2B422AC0A0F4}" type="slidenum">
              <a:rPr lang="en-US" smtClean="0"/>
              <a:t>‹#›</a:t>
            </a:fld>
            <a:endParaRPr lang="en-US"/>
          </a:p>
        </p:txBody>
      </p:sp>
    </p:spTree>
    <p:extLst>
      <p:ext uri="{BB962C8B-B14F-4D97-AF65-F5344CB8AC3E}">
        <p14:creationId xmlns:p14="http://schemas.microsoft.com/office/powerpoint/2010/main" val="134285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1</a:t>
            </a:fld>
            <a:endParaRPr lang="en-US"/>
          </a:p>
        </p:txBody>
      </p:sp>
    </p:spTree>
    <p:extLst>
      <p:ext uri="{BB962C8B-B14F-4D97-AF65-F5344CB8AC3E}">
        <p14:creationId xmlns:p14="http://schemas.microsoft.com/office/powerpoint/2010/main" val="176478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14</a:t>
            </a:fld>
            <a:endParaRPr lang="en-US"/>
          </a:p>
        </p:txBody>
      </p:sp>
    </p:spTree>
    <p:extLst>
      <p:ext uri="{BB962C8B-B14F-4D97-AF65-F5344CB8AC3E}">
        <p14:creationId xmlns:p14="http://schemas.microsoft.com/office/powerpoint/2010/main" val="295474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15</a:t>
            </a:fld>
            <a:endParaRPr lang="en-US"/>
          </a:p>
        </p:txBody>
      </p:sp>
    </p:spTree>
    <p:extLst>
      <p:ext uri="{BB962C8B-B14F-4D97-AF65-F5344CB8AC3E}">
        <p14:creationId xmlns:p14="http://schemas.microsoft.com/office/powerpoint/2010/main" val="281748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2</a:t>
            </a:fld>
            <a:endParaRPr lang="en-US"/>
          </a:p>
        </p:txBody>
      </p:sp>
    </p:spTree>
    <p:extLst>
      <p:ext uri="{BB962C8B-B14F-4D97-AF65-F5344CB8AC3E}">
        <p14:creationId xmlns:p14="http://schemas.microsoft.com/office/powerpoint/2010/main" val="9990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6E399-097A-6743-B389-2B422AC0A0F4}" type="slidenum">
              <a:rPr lang="en-US" smtClean="0"/>
              <a:t>4</a:t>
            </a:fld>
            <a:endParaRPr lang="en-US"/>
          </a:p>
        </p:txBody>
      </p:sp>
    </p:spTree>
    <p:extLst>
      <p:ext uri="{BB962C8B-B14F-4D97-AF65-F5344CB8AC3E}">
        <p14:creationId xmlns:p14="http://schemas.microsoft.com/office/powerpoint/2010/main" val="133495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6E399-097A-6743-B389-2B422AC0A0F4}" type="slidenum">
              <a:rPr lang="en-US" smtClean="0"/>
              <a:t>5</a:t>
            </a:fld>
            <a:endParaRPr lang="en-US"/>
          </a:p>
        </p:txBody>
      </p:sp>
    </p:spTree>
    <p:extLst>
      <p:ext uri="{BB962C8B-B14F-4D97-AF65-F5344CB8AC3E}">
        <p14:creationId xmlns:p14="http://schemas.microsoft.com/office/powerpoint/2010/main" val="145380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6E399-097A-6743-B389-2B422AC0A0F4}" type="slidenum">
              <a:rPr lang="en-US" smtClean="0"/>
              <a:t>6</a:t>
            </a:fld>
            <a:endParaRPr lang="en-US"/>
          </a:p>
        </p:txBody>
      </p:sp>
    </p:spTree>
    <p:extLst>
      <p:ext uri="{BB962C8B-B14F-4D97-AF65-F5344CB8AC3E}">
        <p14:creationId xmlns:p14="http://schemas.microsoft.com/office/powerpoint/2010/main" val="65295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7</a:t>
            </a:fld>
            <a:endParaRPr lang="en-US"/>
          </a:p>
        </p:txBody>
      </p:sp>
    </p:spTree>
    <p:extLst>
      <p:ext uri="{BB962C8B-B14F-4D97-AF65-F5344CB8AC3E}">
        <p14:creationId xmlns:p14="http://schemas.microsoft.com/office/powerpoint/2010/main" val="166897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6E399-097A-6743-B389-2B422AC0A0F4}" type="slidenum">
              <a:rPr lang="en-US" smtClean="0"/>
              <a:t>8</a:t>
            </a:fld>
            <a:endParaRPr lang="en-US"/>
          </a:p>
        </p:txBody>
      </p:sp>
    </p:spTree>
    <p:extLst>
      <p:ext uri="{BB962C8B-B14F-4D97-AF65-F5344CB8AC3E}">
        <p14:creationId xmlns:p14="http://schemas.microsoft.com/office/powerpoint/2010/main" val="267393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6E399-097A-6743-B389-2B422AC0A0F4}" type="slidenum">
              <a:rPr lang="en-US" smtClean="0"/>
              <a:t>9</a:t>
            </a:fld>
            <a:endParaRPr lang="en-US"/>
          </a:p>
        </p:txBody>
      </p:sp>
    </p:spTree>
    <p:extLst>
      <p:ext uri="{BB962C8B-B14F-4D97-AF65-F5344CB8AC3E}">
        <p14:creationId xmlns:p14="http://schemas.microsoft.com/office/powerpoint/2010/main" val="340138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46E399-097A-6743-B389-2B422AC0A0F4}" type="slidenum">
              <a:rPr lang="en-US" smtClean="0"/>
              <a:t>10</a:t>
            </a:fld>
            <a:endParaRPr lang="en-US"/>
          </a:p>
        </p:txBody>
      </p:sp>
    </p:spTree>
    <p:extLst>
      <p:ext uri="{BB962C8B-B14F-4D97-AF65-F5344CB8AC3E}">
        <p14:creationId xmlns:p14="http://schemas.microsoft.com/office/powerpoint/2010/main" val="122578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58674-B43B-DA4B-8C20-F082E3A01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7998B3-D97B-0748-989C-6CD30AEA1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AE5E7D-B3F2-4B41-9E4A-73A79519938F}"/>
              </a:ext>
            </a:extLst>
          </p:cNvPr>
          <p:cNvSpPr>
            <a:spLocks noGrp="1"/>
          </p:cNvSpPr>
          <p:nvPr>
            <p:ph type="dt" sz="half" idx="10"/>
          </p:nvPr>
        </p:nvSpPr>
        <p:spPr/>
        <p:txBody>
          <a:bodyPr/>
          <a:lstStyle/>
          <a:p>
            <a:r>
              <a:rPr lang="en-CA"/>
              <a:t>Strictly Confidential</a:t>
            </a:r>
            <a:endParaRPr lang="en-US"/>
          </a:p>
        </p:txBody>
      </p:sp>
      <p:sp>
        <p:nvSpPr>
          <p:cNvPr id="5" name="Footer Placeholder 4">
            <a:extLst>
              <a:ext uri="{FF2B5EF4-FFF2-40B4-BE49-F238E27FC236}">
                <a16:creationId xmlns:a16="http://schemas.microsoft.com/office/drawing/2014/main" xmlns="" id="{F7FF7B60-80A6-654B-AAD1-1620AA52CDDC}"/>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FB5289C0-7CA1-DC4A-B19E-F52F35D026E6}"/>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23300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21E45-3C5C-B044-B60F-A8032D4B9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C76F1F8-8EBC-AA45-9DB0-A24ECA75E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0FE9C4-7F13-1545-BFC0-58209DC6A454}"/>
              </a:ext>
            </a:extLst>
          </p:cNvPr>
          <p:cNvSpPr>
            <a:spLocks noGrp="1"/>
          </p:cNvSpPr>
          <p:nvPr>
            <p:ph type="dt" sz="half" idx="10"/>
          </p:nvPr>
        </p:nvSpPr>
        <p:spPr/>
        <p:txBody>
          <a:bodyPr/>
          <a:lstStyle/>
          <a:p>
            <a:r>
              <a:rPr lang="en-CA"/>
              <a:t>Strictly Confidential</a:t>
            </a:r>
            <a:endParaRPr lang="en-US"/>
          </a:p>
        </p:txBody>
      </p:sp>
      <p:sp>
        <p:nvSpPr>
          <p:cNvPr id="5" name="Footer Placeholder 4">
            <a:extLst>
              <a:ext uri="{FF2B5EF4-FFF2-40B4-BE49-F238E27FC236}">
                <a16:creationId xmlns:a16="http://schemas.microsoft.com/office/drawing/2014/main" xmlns="" id="{7523C280-B7A1-CC45-A0D3-A69DB32A4B9E}"/>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145BD611-43BE-634C-A45E-E27B8996CD0A}"/>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218567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CDE3B4-EC20-DC47-BC67-1D125D2FE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B738AB5-C347-B241-BDE4-F26C364D6B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D7A758-A80D-A947-8448-58CB00E8CFDF}"/>
              </a:ext>
            </a:extLst>
          </p:cNvPr>
          <p:cNvSpPr>
            <a:spLocks noGrp="1"/>
          </p:cNvSpPr>
          <p:nvPr>
            <p:ph type="dt" sz="half" idx="10"/>
          </p:nvPr>
        </p:nvSpPr>
        <p:spPr/>
        <p:txBody>
          <a:bodyPr/>
          <a:lstStyle/>
          <a:p>
            <a:r>
              <a:rPr lang="en-CA"/>
              <a:t>Strictly Confidential</a:t>
            </a:r>
            <a:endParaRPr lang="en-US"/>
          </a:p>
        </p:txBody>
      </p:sp>
      <p:sp>
        <p:nvSpPr>
          <p:cNvPr id="5" name="Footer Placeholder 4">
            <a:extLst>
              <a:ext uri="{FF2B5EF4-FFF2-40B4-BE49-F238E27FC236}">
                <a16:creationId xmlns:a16="http://schemas.microsoft.com/office/drawing/2014/main" xmlns="" id="{86344426-5BDD-EF45-9258-128D072E1730}"/>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553F3E42-ED47-E64B-A1D2-FBE0DF0A304E}"/>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19574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D2DAF-87F9-2E49-AD60-9E525F0B64A1}"/>
              </a:ext>
            </a:extLst>
          </p:cNvPr>
          <p:cNvSpPr>
            <a:spLocks noGrp="1"/>
          </p:cNvSpPr>
          <p:nvPr>
            <p:ph type="title"/>
          </p:nvPr>
        </p:nvSpPr>
        <p:spPr>
          <a:xfrm>
            <a:off x="515937" y="217418"/>
            <a:ext cx="11160125" cy="511245"/>
          </a:xfrm>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99BA584-14EC-BE4C-8135-87E0B30F7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9E0D60-F1A9-344E-88BF-FA8F203CC580}"/>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D81D52CC-1C14-8B4F-AF87-2A841AC5F50B}"/>
              </a:ext>
            </a:extLst>
          </p:cNvPr>
          <p:cNvSpPr>
            <a:spLocks noGrp="1"/>
          </p:cNvSpPr>
          <p:nvPr>
            <p:ph type="ftr" sz="quarter" idx="11"/>
          </p:nvPr>
        </p:nvSpPr>
        <p:spPr/>
        <p:txBody>
          <a:bodyPr/>
          <a:lstStyle/>
          <a:p>
            <a:r>
              <a:rPr lang="en-US"/>
              <a:t>3Ci Medical Research &amp; Discovery Corp.</a:t>
            </a:r>
            <a:endParaRPr lang="en-US" dirty="0"/>
          </a:p>
        </p:txBody>
      </p:sp>
      <p:sp>
        <p:nvSpPr>
          <p:cNvPr id="6" name="Slide Number Placeholder 5">
            <a:extLst>
              <a:ext uri="{FF2B5EF4-FFF2-40B4-BE49-F238E27FC236}">
                <a16:creationId xmlns:a16="http://schemas.microsoft.com/office/drawing/2014/main" xmlns="" id="{B5038BD5-B9C2-5947-94B7-0966AA82E8F8}"/>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261259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9575F-9B8D-694F-BB8A-4A72DB74B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B6E55DE-A0DA-5640-B8EB-5A8A50E43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BFBE4CB-6577-2545-A3CC-3A84EEF356B3}"/>
              </a:ext>
            </a:extLst>
          </p:cNvPr>
          <p:cNvSpPr>
            <a:spLocks noGrp="1"/>
          </p:cNvSpPr>
          <p:nvPr>
            <p:ph type="dt" sz="half" idx="10"/>
          </p:nvPr>
        </p:nvSpPr>
        <p:spPr/>
        <p:txBody>
          <a:bodyPr/>
          <a:lstStyle/>
          <a:p>
            <a:r>
              <a:rPr lang="en-CA"/>
              <a:t>Strictly Confidential</a:t>
            </a:r>
            <a:endParaRPr lang="en-US"/>
          </a:p>
        </p:txBody>
      </p:sp>
      <p:sp>
        <p:nvSpPr>
          <p:cNvPr id="5" name="Footer Placeholder 4">
            <a:extLst>
              <a:ext uri="{FF2B5EF4-FFF2-40B4-BE49-F238E27FC236}">
                <a16:creationId xmlns:a16="http://schemas.microsoft.com/office/drawing/2014/main" xmlns="" id="{07AF4AF7-3C70-B34E-98A6-76380D201477}"/>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9BCCB718-9A92-2F46-94E0-6F730F9EC181}"/>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258066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0913C-FE39-7F46-BF7F-FDF8AD470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4CA129-A0B4-0743-A4B5-74A7A73302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0A39CD-2FDD-234B-9FC7-738E8B9081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530694C-C5AF-804F-8918-A7F97434EB82}"/>
              </a:ext>
            </a:extLst>
          </p:cNvPr>
          <p:cNvSpPr>
            <a:spLocks noGrp="1"/>
          </p:cNvSpPr>
          <p:nvPr>
            <p:ph type="dt" sz="half" idx="10"/>
          </p:nvPr>
        </p:nvSpPr>
        <p:spPr/>
        <p:txBody>
          <a:bodyPr/>
          <a:lstStyle/>
          <a:p>
            <a:r>
              <a:rPr lang="en-CA"/>
              <a:t>Strictly Confidential</a:t>
            </a:r>
            <a:endParaRPr lang="en-US"/>
          </a:p>
        </p:txBody>
      </p:sp>
      <p:sp>
        <p:nvSpPr>
          <p:cNvPr id="6" name="Footer Placeholder 5">
            <a:extLst>
              <a:ext uri="{FF2B5EF4-FFF2-40B4-BE49-F238E27FC236}">
                <a16:creationId xmlns:a16="http://schemas.microsoft.com/office/drawing/2014/main" xmlns="" id="{575B3DD0-A2BD-B447-B8BF-F08BE6B22BEC}"/>
              </a:ext>
            </a:extLst>
          </p:cNvPr>
          <p:cNvSpPr>
            <a:spLocks noGrp="1"/>
          </p:cNvSpPr>
          <p:nvPr>
            <p:ph type="ftr" sz="quarter" idx="11"/>
          </p:nvPr>
        </p:nvSpPr>
        <p:spPr/>
        <p:txBody>
          <a:bodyPr/>
          <a:lstStyle/>
          <a:p>
            <a:r>
              <a:rPr lang="en-US"/>
              <a:t>3Ci Medical Research &amp; Discovery Corp.</a:t>
            </a:r>
          </a:p>
        </p:txBody>
      </p:sp>
      <p:sp>
        <p:nvSpPr>
          <p:cNvPr id="7" name="Slide Number Placeholder 6">
            <a:extLst>
              <a:ext uri="{FF2B5EF4-FFF2-40B4-BE49-F238E27FC236}">
                <a16:creationId xmlns:a16="http://schemas.microsoft.com/office/drawing/2014/main" xmlns="" id="{9B578232-C29C-C543-954A-A1117BFA95E6}"/>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28299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C4DC-D774-D642-BBDD-EB1BA8E9C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EC68D9C-B8B8-4340-851D-72E09CA82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DAF0CE8-4B27-A445-A623-92FB142E3F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14A0F97-1321-7344-AEBC-4211ACAF9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12F937C-24B5-3B45-9E99-FD904E05E0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02ED42-9CED-834B-8695-6E1F11AA9F6B}"/>
              </a:ext>
            </a:extLst>
          </p:cNvPr>
          <p:cNvSpPr>
            <a:spLocks noGrp="1"/>
          </p:cNvSpPr>
          <p:nvPr>
            <p:ph type="dt" sz="half" idx="10"/>
          </p:nvPr>
        </p:nvSpPr>
        <p:spPr/>
        <p:txBody>
          <a:bodyPr/>
          <a:lstStyle/>
          <a:p>
            <a:r>
              <a:rPr lang="en-CA"/>
              <a:t>Strictly Confidential</a:t>
            </a:r>
            <a:endParaRPr lang="en-US"/>
          </a:p>
        </p:txBody>
      </p:sp>
      <p:sp>
        <p:nvSpPr>
          <p:cNvPr id="8" name="Footer Placeholder 7">
            <a:extLst>
              <a:ext uri="{FF2B5EF4-FFF2-40B4-BE49-F238E27FC236}">
                <a16:creationId xmlns:a16="http://schemas.microsoft.com/office/drawing/2014/main" xmlns="" id="{B2E086BE-BB32-0543-BA22-B893BAF43592}"/>
              </a:ext>
            </a:extLst>
          </p:cNvPr>
          <p:cNvSpPr>
            <a:spLocks noGrp="1"/>
          </p:cNvSpPr>
          <p:nvPr>
            <p:ph type="ftr" sz="quarter" idx="11"/>
          </p:nvPr>
        </p:nvSpPr>
        <p:spPr/>
        <p:txBody>
          <a:bodyPr/>
          <a:lstStyle/>
          <a:p>
            <a:r>
              <a:rPr lang="en-US"/>
              <a:t>3Ci Medical Research &amp; Discovery Corp.</a:t>
            </a:r>
          </a:p>
        </p:txBody>
      </p:sp>
      <p:sp>
        <p:nvSpPr>
          <p:cNvPr id="9" name="Slide Number Placeholder 8">
            <a:extLst>
              <a:ext uri="{FF2B5EF4-FFF2-40B4-BE49-F238E27FC236}">
                <a16:creationId xmlns:a16="http://schemas.microsoft.com/office/drawing/2014/main" xmlns="" id="{F285824A-AEAC-E34E-ACDF-1EB55BF89A8E}"/>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328478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FE9D0-B891-7540-AF5E-8D2A733F4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7183F7B-3F0B-A447-A07B-F25BD5A255BF}"/>
              </a:ext>
            </a:extLst>
          </p:cNvPr>
          <p:cNvSpPr>
            <a:spLocks noGrp="1"/>
          </p:cNvSpPr>
          <p:nvPr>
            <p:ph type="dt" sz="half" idx="10"/>
          </p:nvPr>
        </p:nvSpPr>
        <p:spPr/>
        <p:txBody>
          <a:bodyPr/>
          <a:lstStyle/>
          <a:p>
            <a:r>
              <a:rPr lang="en-CA"/>
              <a:t>Strictly Confidential</a:t>
            </a:r>
            <a:endParaRPr lang="en-US"/>
          </a:p>
        </p:txBody>
      </p:sp>
      <p:sp>
        <p:nvSpPr>
          <p:cNvPr id="4" name="Footer Placeholder 3">
            <a:extLst>
              <a:ext uri="{FF2B5EF4-FFF2-40B4-BE49-F238E27FC236}">
                <a16:creationId xmlns:a16="http://schemas.microsoft.com/office/drawing/2014/main" xmlns="" id="{D3AD84EF-F309-0B4F-B589-D7485048AFA9}"/>
              </a:ext>
            </a:extLst>
          </p:cNvPr>
          <p:cNvSpPr>
            <a:spLocks noGrp="1"/>
          </p:cNvSpPr>
          <p:nvPr>
            <p:ph type="ftr" sz="quarter" idx="11"/>
          </p:nvPr>
        </p:nvSpPr>
        <p:spPr/>
        <p:txBody>
          <a:bodyPr/>
          <a:lstStyle/>
          <a:p>
            <a:r>
              <a:rPr lang="en-US"/>
              <a:t>3Ci Medical Research &amp; Discovery Corp.</a:t>
            </a:r>
          </a:p>
        </p:txBody>
      </p:sp>
      <p:sp>
        <p:nvSpPr>
          <p:cNvPr id="5" name="Slide Number Placeholder 4">
            <a:extLst>
              <a:ext uri="{FF2B5EF4-FFF2-40B4-BE49-F238E27FC236}">
                <a16:creationId xmlns:a16="http://schemas.microsoft.com/office/drawing/2014/main" xmlns="" id="{EE016197-1458-FB4D-9DBE-AD21125C3D51}"/>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110019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FC1EE8-EFB9-434F-936F-3D8A4E86C64A}"/>
              </a:ext>
            </a:extLst>
          </p:cNvPr>
          <p:cNvSpPr>
            <a:spLocks noGrp="1"/>
          </p:cNvSpPr>
          <p:nvPr>
            <p:ph type="dt" sz="half" idx="10"/>
          </p:nvPr>
        </p:nvSpPr>
        <p:spPr/>
        <p:txBody>
          <a:bodyPr/>
          <a:lstStyle/>
          <a:p>
            <a:r>
              <a:rPr lang="en-CA"/>
              <a:t>Strictly Confidential</a:t>
            </a:r>
            <a:endParaRPr lang="en-US"/>
          </a:p>
        </p:txBody>
      </p:sp>
      <p:sp>
        <p:nvSpPr>
          <p:cNvPr id="3" name="Footer Placeholder 2">
            <a:extLst>
              <a:ext uri="{FF2B5EF4-FFF2-40B4-BE49-F238E27FC236}">
                <a16:creationId xmlns:a16="http://schemas.microsoft.com/office/drawing/2014/main" xmlns="" id="{9DA8E77D-7F17-2543-9483-C493B2DC8DEC}"/>
              </a:ext>
            </a:extLst>
          </p:cNvPr>
          <p:cNvSpPr>
            <a:spLocks noGrp="1"/>
          </p:cNvSpPr>
          <p:nvPr>
            <p:ph type="ftr" sz="quarter" idx="11"/>
          </p:nvPr>
        </p:nvSpPr>
        <p:spPr/>
        <p:txBody>
          <a:bodyPr/>
          <a:lstStyle/>
          <a:p>
            <a:r>
              <a:rPr lang="en-US"/>
              <a:t>3Ci Medical Research &amp; Discovery Corp.</a:t>
            </a:r>
          </a:p>
        </p:txBody>
      </p:sp>
      <p:sp>
        <p:nvSpPr>
          <p:cNvPr id="4" name="Slide Number Placeholder 3">
            <a:extLst>
              <a:ext uri="{FF2B5EF4-FFF2-40B4-BE49-F238E27FC236}">
                <a16:creationId xmlns:a16="http://schemas.microsoft.com/office/drawing/2014/main" xmlns="" id="{C4BA33AF-3B89-FB4D-921B-95FAE1D6F206}"/>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145262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F26B2-059D-1647-A3E2-DABCEA471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CDFBEC0-94CA-8540-AF73-BF8525709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6E84277-50B9-FC40-8081-FB0535C51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F77566A-4914-F34F-AE7B-DC8E1FD7FF84}"/>
              </a:ext>
            </a:extLst>
          </p:cNvPr>
          <p:cNvSpPr>
            <a:spLocks noGrp="1"/>
          </p:cNvSpPr>
          <p:nvPr>
            <p:ph type="dt" sz="half" idx="10"/>
          </p:nvPr>
        </p:nvSpPr>
        <p:spPr/>
        <p:txBody>
          <a:bodyPr/>
          <a:lstStyle/>
          <a:p>
            <a:r>
              <a:rPr lang="en-CA"/>
              <a:t>Strictly Confidential</a:t>
            </a:r>
            <a:endParaRPr lang="en-US"/>
          </a:p>
        </p:txBody>
      </p:sp>
      <p:sp>
        <p:nvSpPr>
          <p:cNvPr id="6" name="Footer Placeholder 5">
            <a:extLst>
              <a:ext uri="{FF2B5EF4-FFF2-40B4-BE49-F238E27FC236}">
                <a16:creationId xmlns:a16="http://schemas.microsoft.com/office/drawing/2014/main" xmlns="" id="{63833360-0C00-454F-AD42-A7EF347DF570}"/>
              </a:ext>
            </a:extLst>
          </p:cNvPr>
          <p:cNvSpPr>
            <a:spLocks noGrp="1"/>
          </p:cNvSpPr>
          <p:nvPr>
            <p:ph type="ftr" sz="quarter" idx="11"/>
          </p:nvPr>
        </p:nvSpPr>
        <p:spPr/>
        <p:txBody>
          <a:bodyPr/>
          <a:lstStyle/>
          <a:p>
            <a:r>
              <a:rPr lang="en-US"/>
              <a:t>3Ci Medical Research &amp; Discovery Corp.</a:t>
            </a:r>
          </a:p>
        </p:txBody>
      </p:sp>
      <p:sp>
        <p:nvSpPr>
          <p:cNvPr id="7" name="Slide Number Placeholder 6">
            <a:extLst>
              <a:ext uri="{FF2B5EF4-FFF2-40B4-BE49-F238E27FC236}">
                <a16:creationId xmlns:a16="http://schemas.microsoft.com/office/drawing/2014/main" xmlns="" id="{23DBCEBD-6FE5-8E4A-9856-42B7FD323507}"/>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48266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74979-5CD4-D447-A18E-7ACF5B811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9C9B44-A681-BD4C-8679-7092E94DE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52BA419-005E-D249-B8F5-27C603A0B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EE7F339-801A-4C49-B341-F111CE731281}"/>
              </a:ext>
            </a:extLst>
          </p:cNvPr>
          <p:cNvSpPr>
            <a:spLocks noGrp="1"/>
          </p:cNvSpPr>
          <p:nvPr>
            <p:ph type="dt" sz="half" idx="10"/>
          </p:nvPr>
        </p:nvSpPr>
        <p:spPr/>
        <p:txBody>
          <a:bodyPr/>
          <a:lstStyle/>
          <a:p>
            <a:r>
              <a:rPr lang="en-CA"/>
              <a:t>Strictly Confidential</a:t>
            </a:r>
            <a:endParaRPr lang="en-US"/>
          </a:p>
        </p:txBody>
      </p:sp>
      <p:sp>
        <p:nvSpPr>
          <p:cNvPr id="6" name="Footer Placeholder 5">
            <a:extLst>
              <a:ext uri="{FF2B5EF4-FFF2-40B4-BE49-F238E27FC236}">
                <a16:creationId xmlns:a16="http://schemas.microsoft.com/office/drawing/2014/main" xmlns="" id="{23146FF4-D492-5A43-8C36-5A61090CB823}"/>
              </a:ext>
            </a:extLst>
          </p:cNvPr>
          <p:cNvSpPr>
            <a:spLocks noGrp="1"/>
          </p:cNvSpPr>
          <p:nvPr>
            <p:ph type="ftr" sz="quarter" idx="11"/>
          </p:nvPr>
        </p:nvSpPr>
        <p:spPr/>
        <p:txBody>
          <a:bodyPr/>
          <a:lstStyle/>
          <a:p>
            <a:r>
              <a:rPr lang="en-US"/>
              <a:t>3Ci Medical Research &amp; Discovery Corp.</a:t>
            </a:r>
          </a:p>
        </p:txBody>
      </p:sp>
      <p:sp>
        <p:nvSpPr>
          <p:cNvPr id="7" name="Slide Number Placeholder 6">
            <a:extLst>
              <a:ext uri="{FF2B5EF4-FFF2-40B4-BE49-F238E27FC236}">
                <a16:creationId xmlns:a16="http://schemas.microsoft.com/office/drawing/2014/main" xmlns="" id="{014F200C-6942-5345-AA59-C3E33A1A43AB}"/>
              </a:ext>
            </a:extLst>
          </p:cNvPr>
          <p:cNvSpPr>
            <a:spLocks noGrp="1"/>
          </p:cNvSpPr>
          <p:nvPr>
            <p:ph type="sldNum" sz="quarter" idx="12"/>
          </p:nvPr>
        </p:nvSpPr>
        <p:spPr/>
        <p:txBody>
          <a:bodyPr/>
          <a:lstStyle/>
          <a:p>
            <a:fld id="{CEEC4F97-E74D-EF4A-A46C-5FD1DB6362C6}" type="slidenum">
              <a:rPr lang="en-US" smtClean="0"/>
              <a:t>‹#›</a:t>
            </a:fld>
            <a:endParaRPr lang="en-US"/>
          </a:p>
        </p:txBody>
      </p:sp>
    </p:spTree>
    <p:extLst>
      <p:ext uri="{BB962C8B-B14F-4D97-AF65-F5344CB8AC3E}">
        <p14:creationId xmlns:p14="http://schemas.microsoft.com/office/powerpoint/2010/main" val="610448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0CAF48D-42CF-6640-829C-736A69D36E79}"/>
              </a:ext>
            </a:extLst>
          </p:cNvPr>
          <p:cNvSpPr>
            <a:spLocks noGrp="1"/>
          </p:cNvSpPr>
          <p:nvPr>
            <p:ph type="title"/>
          </p:nvPr>
        </p:nvSpPr>
        <p:spPr>
          <a:xfrm>
            <a:off x="515937" y="217418"/>
            <a:ext cx="11160125" cy="51124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9575C5A5-8CB5-4844-962A-6054C622F0B6}"/>
              </a:ext>
            </a:extLst>
          </p:cNvPr>
          <p:cNvSpPr>
            <a:spLocks noGrp="1"/>
          </p:cNvSpPr>
          <p:nvPr>
            <p:ph type="body" idx="1"/>
          </p:nvPr>
        </p:nvSpPr>
        <p:spPr>
          <a:xfrm>
            <a:off x="515937" y="908050"/>
            <a:ext cx="5580064" cy="25209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339A656-9720-404E-8099-79268DE6A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r>
              <a:rPr lang="en-CA"/>
              <a:t>Strictly Confidential</a:t>
            </a:r>
            <a:endParaRPr lang="en-US" dirty="0"/>
          </a:p>
        </p:txBody>
      </p:sp>
      <p:sp>
        <p:nvSpPr>
          <p:cNvPr id="5" name="Footer Placeholder 4">
            <a:extLst>
              <a:ext uri="{FF2B5EF4-FFF2-40B4-BE49-F238E27FC236}">
                <a16:creationId xmlns:a16="http://schemas.microsoft.com/office/drawing/2014/main" xmlns="" id="{9A6A2633-17D3-A14F-8EF3-5BF7234D5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r>
              <a:rPr lang="en-US"/>
              <a:t>3Ci Medical Research &amp; Discovery Corp.</a:t>
            </a:r>
            <a:endParaRPr lang="en-US" dirty="0"/>
          </a:p>
        </p:txBody>
      </p:sp>
      <p:sp>
        <p:nvSpPr>
          <p:cNvPr id="6" name="Slide Number Placeholder 5">
            <a:extLst>
              <a:ext uri="{FF2B5EF4-FFF2-40B4-BE49-F238E27FC236}">
                <a16:creationId xmlns:a16="http://schemas.microsoft.com/office/drawing/2014/main" xmlns="" id="{D83C6838-5A3E-F443-A933-660405DCE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EEC4F97-E74D-EF4A-A46C-5FD1DB6362C6}" type="slidenum">
              <a:rPr lang="en-US" smtClean="0"/>
              <a:pPr/>
              <a:t>‹#›</a:t>
            </a:fld>
            <a:endParaRPr lang="en-US" dirty="0"/>
          </a:p>
        </p:txBody>
      </p:sp>
      <p:cxnSp>
        <p:nvCxnSpPr>
          <p:cNvPr id="7" name="Straight Connector 6">
            <a:extLst>
              <a:ext uri="{FF2B5EF4-FFF2-40B4-BE49-F238E27FC236}">
                <a16:creationId xmlns:a16="http://schemas.microsoft.com/office/drawing/2014/main" xmlns="" id="{45DA007F-B644-C94C-B28A-272E1A56995D}"/>
              </a:ext>
            </a:extLst>
          </p:cNvPr>
          <p:cNvCxnSpPr>
            <a:cxnSpLocks/>
          </p:cNvCxnSpPr>
          <p:nvPr userDrawn="1"/>
        </p:nvCxnSpPr>
        <p:spPr>
          <a:xfrm>
            <a:off x="1524000" y="728663"/>
            <a:ext cx="1015206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7D0B83B1-0F4C-0246-92FD-654BECFE7D51}"/>
              </a:ext>
            </a:extLst>
          </p:cNvPr>
          <p:cNvPicPr>
            <a:picLocks noChangeAspect="1"/>
          </p:cNvPicPr>
          <p:nvPr userDrawn="1"/>
        </p:nvPicPr>
        <p:blipFill>
          <a:blip r:embed="rId13">
            <a:extLst>
              <a:ext uri="{BEBA8EAE-BF5A-486C-A8C5-ECC9F3942E4B}">
                <a14:imgProps xmlns:a14="http://schemas.microsoft.com/office/drawing/2010/main">
                  <a14:imgLayer r:embed="rId14">
                    <a14:imgEffect>
                      <a14:sharpenSoften amount="100000"/>
                    </a14:imgEffect>
                  </a14:imgLayer>
                </a14:imgProps>
              </a:ext>
            </a:extLst>
          </a:blip>
          <a:stretch>
            <a:fillRect/>
          </a:stretch>
        </p:blipFill>
        <p:spPr>
          <a:xfrm>
            <a:off x="515938" y="213120"/>
            <a:ext cx="412830" cy="694930"/>
          </a:xfrm>
          <a:prstGeom prst="rect">
            <a:avLst/>
          </a:prstGeom>
        </p:spPr>
      </p:pic>
    </p:spTree>
    <p:extLst>
      <p:ext uri="{BB962C8B-B14F-4D97-AF65-F5344CB8AC3E}">
        <p14:creationId xmlns:p14="http://schemas.microsoft.com/office/powerpoint/2010/main" val="290533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200" b="1" i="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pos="325">
          <p15:clr>
            <a:srgbClr val="F26B43"/>
          </p15:clr>
        </p15:guide>
        <p15:guide id="3" pos="7355">
          <p15:clr>
            <a:srgbClr val="F26B43"/>
          </p15:clr>
        </p15:guide>
        <p15:guide id="4" orient="horz" pos="2160">
          <p15:clr>
            <a:srgbClr val="F26B43"/>
          </p15:clr>
        </p15:guide>
        <p15:guide id="5" orient="horz" pos="3974">
          <p15:clr>
            <a:srgbClr val="F26B43"/>
          </p15:clr>
        </p15:guide>
        <p15:guide id="6" orient="horz" pos="459">
          <p15:clr>
            <a:srgbClr val="F26B43"/>
          </p15:clr>
        </p15:guide>
        <p15:guide id="7" orient="horz" pos="5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tiff"/><Relationship Id="rId5" Type="http://schemas.openxmlformats.org/officeDocument/2006/relationships/image" Target="../media/image19.jpeg"/><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tiff"/><Relationship Id="rId7" Type="http://schemas.openxmlformats.org/officeDocument/2006/relationships/image" Target="../media/image26.tiff"/><Relationship Id="rId8" Type="http://schemas.openxmlformats.org/officeDocument/2006/relationships/image" Target="../media/image27.tiff"/><Relationship Id="rId9" Type="http://schemas.openxmlformats.org/officeDocument/2006/relationships/image" Target="../media/image28.tiff"/><Relationship Id="rId10"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9" Type="http://schemas.openxmlformats.org/officeDocument/2006/relationships/diagramLayout" Target="../diagrams/layout3.xml"/><Relationship Id="rId20" Type="http://schemas.openxmlformats.org/officeDocument/2006/relationships/diagramQuickStyle" Target="../diagrams/quickStyle5.xml"/><Relationship Id="rId21" Type="http://schemas.openxmlformats.org/officeDocument/2006/relationships/diagramColors" Target="../diagrams/colors5.xml"/><Relationship Id="rId22" Type="http://schemas.microsoft.com/office/2007/relationships/diagramDrawing" Target="../diagrams/drawing5.xml"/><Relationship Id="rId10" Type="http://schemas.openxmlformats.org/officeDocument/2006/relationships/diagramQuickStyle" Target="../diagrams/quickStyle3.xml"/><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8" Type="http://schemas.openxmlformats.org/officeDocument/2006/relationships/diagramData" Target="../diagrams/data5.xml"/><Relationship Id="rId19" Type="http://schemas.openxmlformats.org/officeDocument/2006/relationships/diagramLayout" Target="../diagrams/layout5.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9042A-9D46-DA43-99F0-82964E095C18}"/>
              </a:ext>
            </a:extLst>
          </p:cNvPr>
          <p:cNvSpPr>
            <a:spLocks noGrp="1"/>
          </p:cNvSpPr>
          <p:nvPr>
            <p:ph type="title"/>
          </p:nvPr>
        </p:nvSpPr>
        <p:spPr>
          <a:xfrm>
            <a:off x="2231793" y="817463"/>
            <a:ext cx="5921607" cy="2050318"/>
          </a:xfrm>
        </p:spPr>
        <p:txBody>
          <a:bodyPr anchor="t"/>
          <a:lstStyle/>
          <a:p>
            <a:pPr algn="r"/>
            <a:r>
              <a:rPr lang="en-US" sz="4000" dirty="0"/>
              <a:t>3Ci</a:t>
            </a:r>
            <a:br>
              <a:rPr lang="en-US" sz="4000" dirty="0"/>
            </a:br>
            <a:r>
              <a:rPr lang="en-US" sz="4000" dirty="0"/>
              <a:t> MEDICAL RESEARCH &amp; DISCOVERY CORP</a:t>
            </a:r>
            <a:r>
              <a:rPr lang="en-US" sz="4800" dirty="0"/>
              <a:t/>
            </a:r>
            <a:br>
              <a:rPr lang="en-US" sz="4800" dirty="0"/>
            </a:br>
            <a:endParaRPr lang="en-US" sz="4800" dirty="0"/>
          </a:p>
        </p:txBody>
      </p:sp>
      <p:sp>
        <p:nvSpPr>
          <p:cNvPr id="7" name="Date Placeholder 6">
            <a:extLst>
              <a:ext uri="{FF2B5EF4-FFF2-40B4-BE49-F238E27FC236}">
                <a16:creationId xmlns:a16="http://schemas.microsoft.com/office/drawing/2014/main" xmlns="" id="{D8F0ED3C-73A8-6542-B49E-7B8A8706DA95}"/>
              </a:ext>
            </a:extLst>
          </p:cNvPr>
          <p:cNvSpPr>
            <a:spLocks noGrp="1"/>
          </p:cNvSpPr>
          <p:nvPr>
            <p:ph type="dt" sz="half" idx="10"/>
          </p:nvPr>
        </p:nvSpPr>
        <p:spPr/>
        <p:txBody>
          <a:bodyPr/>
          <a:lstStyle/>
          <a:p>
            <a:r>
              <a:rPr lang="en-CA"/>
              <a:t>Strictly Confidential</a:t>
            </a:r>
            <a:endParaRPr lang="en-US" dirty="0"/>
          </a:p>
        </p:txBody>
      </p:sp>
      <p:sp>
        <p:nvSpPr>
          <p:cNvPr id="4" name="Footer Placeholder 3">
            <a:extLst>
              <a:ext uri="{FF2B5EF4-FFF2-40B4-BE49-F238E27FC236}">
                <a16:creationId xmlns:a16="http://schemas.microsoft.com/office/drawing/2014/main" xmlns="" id="{5E3CCCBB-A4CD-0242-963E-CA14D290E854}"/>
              </a:ext>
            </a:extLst>
          </p:cNvPr>
          <p:cNvSpPr>
            <a:spLocks noGrp="1"/>
          </p:cNvSpPr>
          <p:nvPr>
            <p:ph type="ftr" sz="quarter" idx="11"/>
          </p:nvPr>
        </p:nvSpPr>
        <p:spPr/>
        <p:txBody>
          <a:bodyPr/>
          <a:lstStyle/>
          <a:p>
            <a:r>
              <a:rPr lang="en-US"/>
              <a:t>3Ci Medical Research &amp; Discovery Corp.</a:t>
            </a:r>
            <a:endParaRPr lang="en-US" dirty="0"/>
          </a:p>
        </p:txBody>
      </p:sp>
      <p:sp>
        <p:nvSpPr>
          <p:cNvPr id="8" name="Slide Number Placeholder 7">
            <a:extLst>
              <a:ext uri="{FF2B5EF4-FFF2-40B4-BE49-F238E27FC236}">
                <a16:creationId xmlns:a16="http://schemas.microsoft.com/office/drawing/2014/main" xmlns="" id="{8523BE74-94C4-AD4C-98BF-EDBC5A5D6794}"/>
              </a:ext>
            </a:extLst>
          </p:cNvPr>
          <p:cNvSpPr>
            <a:spLocks noGrp="1"/>
          </p:cNvSpPr>
          <p:nvPr>
            <p:ph type="sldNum" sz="quarter" idx="12"/>
          </p:nvPr>
        </p:nvSpPr>
        <p:spPr/>
        <p:txBody>
          <a:bodyPr/>
          <a:lstStyle/>
          <a:p>
            <a:fld id="{CEEC4F97-E74D-EF4A-A46C-5FD1DB6362C6}" type="slidenum">
              <a:rPr lang="en-US" smtClean="0"/>
              <a:t>1</a:t>
            </a:fld>
            <a:endParaRPr lang="en-US"/>
          </a:p>
        </p:txBody>
      </p:sp>
      <p:sp>
        <p:nvSpPr>
          <p:cNvPr id="6" name="TextBox 5">
            <a:extLst>
              <a:ext uri="{FF2B5EF4-FFF2-40B4-BE49-F238E27FC236}">
                <a16:creationId xmlns:a16="http://schemas.microsoft.com/office/drawing/2014/main" xmlns="" id="{9489C0C5-DECF-814E-8112-1C1D0FC846A3}"/>
              </a:ext>
            </a:extLst>
          </p:cNvPr>
          <p:cNvSpPr txBox="1"/>
          <p:nvPr/>
        </p:nvSpPr>
        <p:spPr>
          <a:xfrm>
            <a:off x="515938" y="5031769"/>
            <a:ext cx="4225837" cy="1323439"/>
          </a:xfrm>
          <a:prstGeom prst="rect">
            <a:avLst/>
          </a:prstGeom>
          <a:noFill/>
        </p:spPr>
        <p:txBody>
          <a:bodyPr wrap="none" rtlCol="0">
            <a:spAutoFit/>
          </a:bodyPr>
          <a:lstStyle/>
          <a:p>
            <a:r>
              <a:rPr lang="en-US" sz="2000" b="1" dirty="0">
                <a:solidFill>
                  <a:schemeClr val="accent1"/>
                </a:solidFill>
                <a:latin typeface="Corbel" panose="020B0503020204020204" pitchFamily="34" charset="0"/>
              </a:rPr>
              <a:t>Martin Pasek, </a:t>
            </a:r>
            <a:r>
              <a:rPr lang="en-US" altLang="zh-CN" sz="2000" b="1" dirty="0" smtClean="0">
                <a:solidFill>
                  <a:schemeClr val="accent1"/>
                </a:solidFill>
                <a:latin typeface="Corbel" panose="020B0503020204020204" pitchFamily="34" charset="0"/>
              </a:rPr>
              <a:t>创始人</a:t>
            </a:r>
            <a:r>
              <a:rPr lang="zh-CN" altLang="en-US" sz="2000" b="1" dirty="0" smtClean="0">
                <a:solidFill>
                  <a:schemeClr val="accent1"/>
                </a:solidFill>
                <a:latin typeface="Corbel" panose="020B0503020204020204" pitchFamily="34" charset="0"/>
              </a:rPr>
              <a:t>兼</a:t>
            </a:r>
            <a:r>
              <a:rPr lang="en-US" altLang="zh-CN" sz="2000" b="1" dirty="0" smtClean="0">
                <a:solidFill>
                  <a:schemeClr val="accent1"/>
                </a:solidFill>
                <a:latin typeface="Corbel" panose="020B0503020204020204" pitchFamily="34" charset="0"/>
              </a:rPr>
              <a:t>首席财务官</a:t>
            </a:r>
            <a:endParaRPr lang="en-US" altLang="zh-CN" sz="2000" b="1" dirty="0">
              <a:solidFill>
                <a:schemeClr val="accent1"/>
              </a:solidFill>
              <a:latin typeface="Corbel" panose="020B0503020204020204" pitchFamily="34" charset="0"/>
            </a:endParaRPr>
          </a:p>
          <a:p>
            <a:endParaRPr lang="en-US" sz="2000" b="1" dirty="0">
              <a:solidFill>
                <a:schemeClr val="accent1"/>
              </a:solidFill>
              <a:latin typeface="Corbel" panose="020B0503020204020204" pitchFamily="34" charset="0"/>
            </a:endParaRPr>
          </a:p>
          <a:p>
            <a:r>
              <a:rPr lang="en-US" sz="2000" b="1" dirty="0">
                <a:solidFill>
                  <a:schemeClr val="accent1"/>
                </a:solidFill>
                <a:latin typeface="Corbel" panose="020B0503020204020204" pitchFamily="34" charset="0"/>
              </a:rPr>
              <a:t>martin@3ciresearch.com</a:t>
            </a:r>
          </a:p>
          <a:p>
            <a:r>
              <a:rPr lang="en-US" altLang="zh-CN" sz="2000" b="1" dirty="0">
                <a:solidFill>
                  <a:schemeClr val="accent1"/>
                </a:solidFill>
                <a:latin typeface="Corbel" panose="020B0503020204020204" pitchFamily="34" charset="0"/>
              </a:rPr>
              <a:t>2018年11月</a:t>
            </a:r>
          </a:p>
        </p:txBody>
      </p:sp>
      <p:pic>
        <p:nvPicPr>
          <p:cNvPr id="10" name="Picture 9">
            <a:extLst>
              <a:ext uri="{FF2B5EF4-FFF2-40B4-BE49-F238E27FC236}">
                <a16:creationId xmlns:a16="http://schemas.microsoft.com/office/drawing/2014/main" xmlns="" id="{ED6C3340-1439-0F4F-9750-5816E6DED5E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8286792" y="817652"/>
            <a:ext cx="1111012" cy="1870203"/>
          </a:xfrm>
          <a:prstGeom prst="rect">
            <a:avLst/>
          </a:prstGeom>
        </p:spPr>
      </p:pic>
      <p:sp>
        <p:nvSpPr>
          <p:cNvPr id="15" name="Title 1">
            <a:extLst>
              <a:ext uri="{FF2B5EF4-FFF2-40B4-BE49-F238E27FC236}">
                <a16:creationId xmlns:a16="http://schemas.microsoft.com/office/drawing/2014/main" xmlns="" id="{33D2896B-0AE9-D147-836A-74BC0BAAD5B0}"/>
              </a:ext>
            </a:extLst>
          </p:cNvPr>
          <p:cNvSpPr txBox="1">
            <a:spLocks/>
          </p:cNvSpPr>
          <p:nvPr/>
        </p:nvSpPr>
        <p:spPr>
          <a:xfrm>
            <a:off x="515939" y="3874890"/>
            <a:ext cx="11160124" cy="11158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Corbel" panose="020B0503020204020204" pitchFamily="34" charset="0"/>
                <a:ea typeface="+mj-ea"/>
                <a:cs typeface="+mj-cs"/>
              </a:defRPr>
            </a:lvl1pPr>
          </a:lstStyle>
          <a:p>
            <a:r>
              <a:rPr lang="en-US" sz="2800" dirty="0" smtClean="0">
                <a:solidFill>
                  <a:schemeClr val="accent2"/>
                </a:solidFill>
              </a:rPr>
              <a:t>Company Presentation</a:t>
            </a:r>
            <a:endParaRPr lang="en-US" sz="2800" dirty="0">
              <a:solidFill>
                <a:schemeClr val="accent2"/>
              </a:solidFill>
            </a:endParaRPr>
          </a:p>
        </p:txBody>
      </p:sp>
      <p:sp>
        <p:nvSpPr>
          <p:cNvPr id="16" name="Title 1">
            <a:extLst>
              <a:ext uri="{FF2B5EF4-FFF2-40B4-BE49-F238E27FC236}">
                <a16:creationId xmlns:a16="http://schemas.microsoft.com/office/drawing/2014/main" xmlns="" id="{97970953-CDC5-BB4A-93E1-968519A86E69}"/>
              </a:ext>
            </a:extLst>
          </p:cNvPr>
          <p:cNvSpPr txBox="1">
            <a:spLocks/>
          </p:cNvSpPr>
          <p:nvPr/>
        </p:nvSpPr>
        <p:spPr>
          <a:xfrm>
            <a:off x="515939" y="3064342"/>
            <a:ext cx="11160124" cy="769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Corbel" panose="020B0503020204020204" pitchFamily="34" charset="0"/>
                <a:ea typeface="+mj-ea"/>
                <a:cs typeface="+mj-cs"/>
              </a:defRPr>
            </a:lvl1pPr>
          </a:lstStyle>
          <a:p>
            <a:pPr algn="ctr"/>
            <a:r>
              <a:rPr lang="zh-CN" altLang="en-US" sz="2800" i="1" dirty="0" smtClean="0">
                <a:solidFill>
                  <a:schemeClr val="accent1"/>
                </a:solidFill>
              </a:rPr>
              <a:t>早期癌症检测的变革性技术</a:t>
            </a:r>
            <a:r>
              <a:rPr lang="en-US" sz="4000" i="1" dirty="0">
                <a:solidFill>
                  <a:schemeClr val="accent1"/>
                </a:solidFill>
              </a:rPr>
              <a:t/>
            </a:r>
            <a:br>
              <a:rPr lang="en-US" sz="4000" i="1" dirty="0">
                <a:solidFill>
                  <a:schemeClr val="accent1"/>
                </a:solidFill>
              </a:rPr>
            </a:br>
            <a:endParaRPr lang="en-US" sz="4000" dirty="0">
              <a:solidFill>
                <a:schemeClr val="accent1"/>
              </a:solidFill>
            </a:endParaRPr>
          </a:p>
        </p:txBody>
      </p:sp>
      <p:cxnSp>
        <p:nvCxnSpPr>
          <p:cNvPr id="17" name="Straight Connector 16">
            <a:extLst>
              <a:ext uri="{FF2B5EF4-FFF2-40B4-BE49-F238E27FC236}">
                <a16:creationId xmlns:a16="http://schemas.microsoft.com/office/drawing/2014/main" xmlns="" id="{03ECFDEC-06EE-C643-BCD4-DF49C961C406}"/>
              </a:ext>
            </a:extLst>
          </p:cNvPr>
          <p:cNvCxnSpPr>
            <a:cxnSpLocks/>
          </p:cNvCxnSpPr>
          <p:nvPr/>
        </p:nvCxnSpPr>
        <p:spPr>
          <a:xfrm>
            <a:off x="515938" y="2798278"/>
            <a:ext cx="111601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48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742E9-84A0-064C-BB0A-3AA0AF2FD9E2}"/>
              </a:ext>
            </a:extLst>
          </p:cNvPr>
          <p:cNvSpPr>
            <a:spLocks noGrp="1"/>
          </p:cNvSpPr>
          <p:nvPr>
            <p:ph type="title"/>
          </p:nvPr>
        </p:nvSpPr>
        <p:spPr/>
        <p:txBody>
          <a:bodyPr/>
          <a:lstStyle/>
          <a:p>
            <a:r>
              <a:rPr lang="en-US" dirty="0"/>
              <a:t>	</a:t>
            </a:r>
            <a:r>
              <a:rPr lang="zh-CN" altLang="en-US" dirty="0" smtClean="0"/>
              <a:t>专业的创始人管理团队</a:t>
            </a:r>
            <a:endParaRPr lang="en-US" dirty="0"/>
          </a:p>
        </p:txBody>
      </p:sp>
      <p:sp>
        <p:nvSpPr>
          <p:cNvPr id="4" name="Date Placeholder 3">
            <a:extLst>
              <a:ext uri="{FF2B5EF4-FFF2-40B4-BE49-F238E27FC236}">
                <a16:creationId xmlns:a16="http://schemas.microsoft.com/office/drawing/2014/main" xmlns="" id="{DD623DB6-81CC-D242-ACE2-CD00E5A6943D}"/>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59C393E1-314D-2740-B153-DD4DC59CC9DF}"/>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C7B09AAE-DB06-C543-8648-3590685179EA}"/>
              </a:ext>
            </a:extLst>
          </p:cNvPr>
          <p:cNvSpPr>
            <a:spLocks noGrp="1"/>
          </p:cNvSpPr>
          <p:nvPr>
            <p:ph type="sldNum" sz="quarter" idx="12"/>
          </p:nvPr>
        </p:nvSpPr>
        <p:spPr/>
        <p:txBody>
          <a:bodyPr/>
          <a:lstStyle/>
          <a:p>
            <a:fld id="{CEEC4F97-E74D-EF4A-A46C-5FD1DB6362C6}" type="slidenum">
              <a:rPr lang="en-US" smtClean="0"/>
              <a:t>10</a:t>
            </a:fld>
            <a:endParaRPr lang="en-US"/>
          </a:p>
        </p:txBody>
      </p:sp>
      <p:graphicFrame>
        <p:nvGraphicFramePr>
          <p:cNvPr id="3" name="Table 2">
            <a:extLst>
              <a:ext uri="{FF2B5EF4-FFF2-40B4-BE49-F238E27FC236}">
                <a16:creationId xmlns:a16="http://schemas.microsoft.com/office/drawing/2014/main" xmlns="" id="{4ED55185-36B7-2543-AF65-621B13E2AF65}"/>
              </a:ext>
            </a:extLst>
          </p:cNvPr>
          <p:cNvGraphicFramePr>
            <a:graphicFrameLocks noGrp="1"/>
          </p:cNvGraphicFramePr>
          <p:nvPr>
            <p:extLst>
              <p:ext uri="{D42A27DB-BD31-4B8C-83A1-F6EECF244321}">
                <p14:modId xmlns:p14="http://schemas.microsoft.com/office/powerpoint/2010/main" val="1694554957"/>
              </p:ext>
            </p:extLst>
          </p:nvPr>
        </p:nvGraphicFramePr>
        <p:xfrm>
          <a:off x="311676" y="2602782"/>
          <a:ext cx="2631549" cy="3674158"/>
        </p:xfrm>
        <a:graphic>
          <a:graphicData uri="http://schemas.openxmlformats.org/drawingml/2006/table">
            <a:tbl>
              <a:tblPr firstRow="1" bandRow="1">
                <a:tableStyleId>{5C22544A-7EE6-4342-B048-85BDC9FD1C3A}</a:tableStyleId>
              </a:tblPr>
              <a:tblGrid>
                <a:gridCol w="2631549">
                  <a:extLst>
                    <a:ext uri="{9D8B030D-6E8A-4147-A177-3AD203B41FA5}">
                      <a16:colId xmlns:a16="http://schemas.microsoft.com/office/drawing/2014/main" xmlns="" val="3139222927"/>
                    </a:ext>
                  </a:extLst>
                </a:gridCol>
              </a:tblGrid>
              <a:tr h="802487">
                <a:tc>
                  <a:txBody>
                    <a:bodyPr/>
                    <a:lstStyle/>
                    <a:p>
                      <a:pPr algn="ctr"/>
                      <a:r>
                        <a:rPr lang="en-CA" sz="2000" b="1" dirty="0">
                          <a:solidFill>
                            <a:schemeClr val="bg1"/>
                          </a:solidFill>
                          <a:latin typeface="Corbel" panose="020B0503020204020204" pitchFamily="34" charset="0"/>
                        </a:rPr>
                        <a:t>Dr. Curtis </a:t>
                      </a:r>
                      <a:r>
                        <a:rPr lang="en-CA" sz="2000" b="1" dirty="0" err="1">
                          <a:solidFill>
                            <a:schemeClr val="bg1"/>
                          </a:solidFill>
                          <a:latin typeface="Corbel" panose="020B0503020204020204" pitchFamily="34" charset="0"/>
                        </a:rPr>
                        <a:t>Hughesman</a:t>
                      </a:r>
                      <a:endParaRPr lang="en-CA" sz="2000" b="1" dirty="0">
                        <a:solidFill>
                          <a:schemeClr val="bg1"/>
                        </a:solidFill>
                        <a:latin typeface="Corbel" panose="020B0503020204020204" pitchFamily="34" charset="0"/>
                      </a:endParaRPr>
                    </a:p>
                    <a:p>
                      <a:pPr algn="ctr"/>
                      <a:r>
                        <a:rPr lang="zh-CN" altLang="en-US" sz="2000" b="1" u="none" dirty="0" smtClean="0">
                          <a:solidFill>
                            <a:schemeClr val="bg1"/>
                          </a:solidFill>
                          <a:latin typeface="Corbel" panose="020B0503020204020204" pitchFamily="34" charset="0"/>
                        </a:rPr>
                        <a:t>首席科学官</a:t>
                      </a:r>
                      <a:endParaRPr lang="en-CA" sz="2000" b="1" u="none" dirty="0">
                        <a:solidFill>
                          <a:schemeClr val="bg1"/>
                        </a:solidFill>
                        <a:latin typeface="Corbel" panose="020B0503020204020204" pitchFamily="34" charset="0"/>
                      </a:endParaRPr>
                    </a:p>
                  </a:txBody>
                  <a:tcPr/>
                </a:tc>
                <a:extLst>
                  <a:ext uri="{0D108BD9-81ED-4DB2-BD59-A6C34878D82A}">
                    <a16:rowId xmlns:a16="http://schemas.microsoft.com/office/drawing/2014/main" xmlns="" val="1855038461"/>
                  </a:ext>
                </a:extLst>
              </a:tr>
              <a:tr h="2871671">
                <a:tc>
                  <a:txBody>
                    <a:bodyPr/>
                    <a:lstStyle/>
                    <a:p>
                      <a:pPr marL="133350" indent="-101600" algn="l">
                        <a:buFont typeface="Arial" panose="020B0604020202020204" pitchFamily="34" charset="0"/>
                        <a:buChar char="•"/>
                      </a:pPr>
                      <a:r>
                        <a:rPr lang="zh-CN" altLang="en-US" sz="1500" dirty="0" smtClean="0">
                          <a:solidFill>
                            <a:schemeClr val="tx1"/>
                          </a:solidFill>
                          <a:latin typeface="Corbel" panose="020B0503020204020204" pitchFamily="34" charset="0"/>
                        </a:rPr>
                        <a:t>科学家</a:t>
                      </a:r>
                      <a:r>
                        <a:rPr lang="en-CA" sz="1500" dirty="0" smtClean="0">
                          <a:solidFill>
                            <a:schemeClr val="tx1"/>
                          </a:solidFill>
                          <a:latin typeface="Corbel" panose="020B0503020204020204" pitchFamily="34" charset="0"/>
                        </a:rPr>
                        <a:t>, </a:t>
                      </a:r>
                      <a:r>
                        <a:rPr lang="en-CA" sz="1500" dirty="0">
                          <a:solidFill>
                            <a:schemeClr val="tx1"/>
                          </a:solidFill>
                          <a:latin typeface="Corbel" panose="020B0503020204020204" pitchFamily="34" charset="0"/>
                        </a:rPr>
                        <a:t>Cancer Genetics and Genomic Laboratory, BC Cancer</a:t>
                      </a:r>
                    </a:p>
                    <a:p>
                      <a:pPr marL="133350" indent="-101600" algn="l">
                        <a:buFont typeface="Arial" panose="020B0604020202020204" pitchFamily="34" charset="0"/>
                        <a:buChar char="•"/>
                      </a:pPr>
                      <a:r>
                        <a:rPr lang="zh-CN" altLang="en-US" sz="1500" dirty="0" smtClean="0">
                          <a:solidFill>
                            <a:schemeClr val="tx1"/>
                          </a:solidFill>
                          <a:latin typeface="Corbel" panose="020B0503020204020204" pitchFamily="34" charset="0"/>
                        </a:rPr>
                        <a:t>超过</a:t>
                      </a:r>
                      <a:r>
                        <a:rPr lang="en-US" altLang="zh-CN" sz="1500" dirty="0" smtClean="0">
                          <a:solidFill>
                            <a:schemeClr val="tx1"/>
                          </a:solidFill>
                          <a:latin typeface="Corbel" panose="020B0503020204020204" pitchFamily="34" charset="0"/>
                        </a:rPr>
                        <a:t>10</a:t>
                      </a:r>
                      <a:r>
                        <a:rPr lang="zh-CN" altLang="en-US" sz="1500" dirty="0" smtClean="0">
                          <a:solidFill>
                            <a:schemeClr val="tx1"/>
                          </a:solidFill>
                          <a:latin typeface="Corbel" panose="020B0503020204020204" pitchFamily="34" charset="0"/>
                        </a:rPr>
                        <a:t>年的在</a:t>
                      </a:r>
                      <a:r>
                        <a:rPr lang="en-US" altLang="zh-CN" sz="1500" dirty="0" smtClean="0">
                          <a:solidFill>
                            <a:schemeClr val="tx1"/>
                          </a:solidFill>
                          <a:latin typeface="Corbel" panose="020B0503020204020204" pitchFamily="34" charset="0"/>
                        </a:rPr>
                        <a:t>BC</a:t>
                      </a:r>
                      <a:r>
                        <a:rPr lang="zh-CN" altLang="en-US" sz="1500" dirty="0" smtClean="0">
                          <a:solidFill>
                            <a:schemeClr val="tx1"/>
                          </a:solidFill>
                          <a:latin typeface="Corbel" panose="020B0503020204020204" pitchFamily="34" charset="0"/>
                        </a:rPr>
                        <a:t> </a:t>
                      </a:r>
                      <a:r>
                        <a:rPr lang="en-US" altLang="zh-CN" sz="1500" dirty="0" smtClean="0">
                          <a:solidFill>
                            <a:schemeClr val="tx1"/>
                          </a:solidFill>
                          <a:latin typeface="Corbel" panose="020B0503020204020204" pitchFamily="34" charset="0"/>
                        </a:rPr>
                        <a:t>Cancer</a:t>
                      </a:r>
                      <a:r>
                        <a:rPr lang="zh-CN" altLang="en-US" sz="1500" dirty="0" smtClean="0">
                          <a:solidFill>
                            <a:schemeClr val="tx1"/>
                          </a:solidFill>
                          <a:latin typeface="Corbel" panose="020B0503020204020204" pitchFamily="34" charset="0"/>
                        </a:rPr>
                        <a:t>开发用于检测与癌症进展相关的罕见基因组突变和</a:t>
                      </a:r>
                      <a:r>
                        <a:rPr lang="en-US" altLang="zh-CN" sz="1500" dirty="0" smtClean="0">
                          <a:solidFill>
                            <a:schemeClr val="tx1"/>
                          </a:solidFill>
                          <a:latin typeface="Corbel" panose="020B0503020204020204" pitchFamily="34" charset="0"/>
                        </a:rPr>
                        <a:t>/</a:t>
                      </a:r>
                      <a:r>
                        <a:rPr lang="zh-CN" altLang="en-US" sz="1500" dirty="0" smtClean="0">
                          <a:solidFill>
                            <a:schemeClr val="tx1"/>
                          </a:solidFill>
                          <a:latin typeface="Corbel" panose="020B0503020204020204" pitchFamily="34" charset="0"/>
                        </a:rPr>
                        <a:t>或指导癌症患者的治疗的临床试验的经验。</a:t>
                      </a:r>
                      <a:endParaRPr lang="en-CA" sz="1500" dirty="0">
                        <a:solidFill>
                          <a:schemeClr val="tx1"/>
                        </a:solidFill>
                        <a:latin typeface="Corbel" panose="020B0503020204020204" pitchFamily="34" charset="0"/>
                      </a:endParaRPr>
                    </a:p>
                  </a:txBody>
                  <a:tcPr>
                    <a:solidFill>
                      <a:schemeClr val="accent3">
                        <a:lumMod val="20000"/>
                        <a:lumOff val="80000"/>
                      </a:schemeClr>
                    </a:solidFill>
                  </a:tcPr>
                </a:tc>
                <a:extLst>
                  <a:ext uri="{0D108BD9-81ED-4DB2-BD59-A6C34878D82A}">
                    <a16:rowId xmlns:a16="http://schemas.microsoft.com/office/drawing/2014/main" xmlns="" val="1954758441"/>
                  </a:ext>
                </a:extLst>
              </a:tr>
            </a:tbl>
          </a:graphicData>
        </a:graphic>
      </p:graphicFrame>
      <p:pic>
        <p:nvPicPr>
          <p:cNvPr id="7" name="Picture 6">
            <a:extLst>
              <a:ext uri="{FF2B5EF4-FFF2-40B4-BE49-F238E27FC236}">
                <a16:creationId xmlns:a16="http://schemas.microsoft.com/office/drawing/2014/main" xmlns="" id="{A7152A43-788F-49CE-ABEA-64853331B551}"/>
              </a:ext>
            </a:extLst>
          </p:cNvPr>
          <p:cNvPicPr>
            <a:picLocks noChangeAspect="1"/>
          </p:cNvPicPr>
          <p:nvPr/>
        </p:nvPicPr>
        <p:blipFill rotWithShape="1">
          <a:blip r:embed="rId3"/>
          <a:srcRect l="22446" t="26747" r="25361" b="9686"/>
          <a:stretch/>
        </p:blipFill>
        <p:spPr>
          <a:xfrm>
            <a:off x="515938" y="859035"/>
            <a:ext cx="1403999" cy="1495008"/>
          </a:xfrm>
          <a:prstGeom prst="ellipse">
            <a:avLst/>
          </a:prstGeom>
        </p:spPr>
      </p:pic>
      <p:graphicFrame>
        <p:nvGraphicFramePr>
          <p:cNvPr id="11" name="Table 10">
            <a:extLst>
              <a:ext uri="{FF2B5EF4-FFF2-40B4-BE49-F238E27FC236}">
                <a16:creationId xmlns:a16="http://schemas.microsoft.com/office/drawing/2014/main" xmlns="" id="{F1E65CC1-B0F9-264D-96F9-473BAB4C80E8}"/>
              </a:ext>
            </a:extLst>
          </p:cNvPr>
          <p:cNvGraphicFramePr>
            <a:graphicFrameLocks noGrp="1"/>
          </p:cNvGraphicFramePr>
          <p:nvPr>
            <p:extLst>
              <p:ext uri="{D42A27DB-BD31-4B8C-83A1-F6EECF244321}">
                <p14:modId xmlns:p14="http://schemas.microsoft.com/office/powerpoint/2010/main" val="3594463009"/>
              </p:ext>
            </p:extLst>
          </p:nvPr>
        </p:nvGraphicFramePr>
        <p:xfrm>
          <a:off x="3050756" y="2602782"/>
          <a:ext cx="3241541" cy="3674158"/>
        </p:xfrm>
        <a:graphic>
          <a:graphicData uri="http://schemas.openxmlformats.org/drawingml/2006/table">
            <a:tbl>
              <a:tblPr firstRow="1" bandRow="1">
                <a:tableStyleId>{5C22544A-7EE6-4342-B048-85BDC9FD1C3A}</a:tableStyleId>
              </a:tblPr>
              <a:tblGrid>
                <a:gridCol w="3241541">
                  <a:extLst>
                    <a:ext uri="{9D8B030D-6E8A-4147-A177-3AD203B41FA5}">
                      <a16:colId xmlns:a16="http://schemas.microsoft.com/office/drawing/2014/main" xmlns="" val="3139222927"/>
                    </a:ext>
                  </a:extLst>
                </a:gridCol>
              </a:tblGrid>
              <a:tr h="761003">
                <a:tc>
                  <a:txBody>
                    <a:bodyPr/>
                    <a:lstStyle/>
                    <a:p>
                      <a:pPr algn="ctr"/>
                      <a:r>
                        <a:rPr lang="en-CA" sz="2000" b="1" dirty="0">
                          <a:solidFill>
                            <a:schemeClr val="bg1"/>
                          </a:solidFill>
                          <a:latin typeface="Corbel" panose="020B0503020204020204" pitchFamily="34" charset="0"/>
                        </a:rPr>
                        <a:t>Dr. Charles Haynes</a:t>
                      </a:r>
                    </a:p>
                    <a:p>
                      <a:pPr algn="ctr"/>
                      <a:r>
                        <a:rPr lang="zh-CN" altLang="en-US" sz="2000" b="1" u="none" dirty="0" smtClean="0">
                          <a:solidFill>
                            <a:schemeClr val="bg1"/>
                          </a:solidFill>
                          <a:latin typeface="Corbel" panose="020B0503020204020204" pitchFamily="34" charset="0"/>
                        </a:rPr>
                        <a:t>首席技术官</a:t>
                      </a:r>
                      <a:endParaRPr lang="en-CA" sz="2000" u="none" dirty="0">
                        <a:solidFill>
                          <a:schemeClr val="bg1"/>
                        </a:solidFill>
                        <a:latin typeface="Corbel" panose="020B0503020204020204" pitchFamily="34" charset="0"/>
                      </a:endParaRPr>
                    </a:p>
                  </a:txBody>
                  <a:tcPr/>
                </a:tc>
                <a:extLst>
                  <a:ext uri="{0D108BD9-81ED-4DB2-BD59-A6C34878D82A}">
                    <a16:rowId xmlns:a16="http://schemas.microsoft.com/office/drawing/2014/main" xmlns="" val="1855038461"/>
                  </a:ext>
                </a:extLst>
              </a:tr>
              <a:tr h="2913155">
                <a:tc>
                  <a:txBody>
                    <a:bodyPr/>
                    <a:lstStyle/>
                    <a:p>
                      <a:pPr marL="182563" indent="-169863" algn="l">
                        <a:buFont typeface="Arial" panose="020B0604020202020204" pitchFamily="34" charset="0"/>
                        <a:buChar char="•"/>
                      </a:pPr>
                      <a:r>
                        <a:rPr lang="en-CA" sz="1500" dirty="0" smtClean="0">
                          <a:solidFill>
                            <a:schemeClr val="tx1"/>
                          </a:solidFill>
                          <a:latin typeface="Corbel" panose="020B0503020204020204" pitchFamily="34" charset="0"/>
                        </a:rPr>
                        <a:t>Michael Smith Laboratories</a:t>
                      </a:r>
                      <a:r>
                        <a:rPr lang="en-CA" sz="1500" dirty="0">
                          <a:solidFill>
                            <a:schemeClr val="tx1"/>
                          </a:solidFill>
                          <a:latin typeface="Corbel" panose="020B0503020204020204" pitchFamily="34" charset="0"/>
                        </a:rPr>
                        <a:t>, the Centre for Blood Research, </a:t>
                      </a:r>
                      <a:r>
                        <a:rPr lang="zh-CN" altLang="en-US" sz="1500" dirty="0" smtClean="0">
                          <a:solidFill>
                            <a:schemeClr val="tx1"/>
                          </a:solidFill>
                          <a:latin typeface="Corbel" panose="020B0503020204020204" pitchFamily="34" charset="0"/>
                        </a:rPr>
                        <a:t>和</a:t>
                      </a:r>
                      <a:r>
                        <a:rPr lang="en-US" altLang="zh-CN" sz="1500" dirty="0" smtClean="0">
                          <a:solidFill>
                            <a:schemeClr val="tx1"/>
                          </a:solidFill>
                          <a:latin typeface="Corbel" panose="020B0503020204020204" pitchFamily="34" charset="0"/>
                        </a:rPr>
                        <a:t>UBC</a:t>
                      </a:r>
                      <a:r>
                        <a:rPr lang="zh-CN" altLang="en-US" sz="1500" dirty="0" smtClean="0">
                          <a:solidFill>
                            <a:schemeClr val="tx1"/>
                          </a:solidFill>
                          <a:latin typeface="Corbel" panose="020B0503020204020204" pitchFamily="34" charset="0"/>
                        </a:rPr>
                        <a:t>化学与生物工程系的界面生物技术教授和加拿大一级研究主席</a:t>
                      </a:r>
                      <a:r>
                        <a:rPr lang="en-CA" altLang="zh-CN" sz="1500" dirty="0" smtClean="0">
                          <a:solidFill>
                            <a:schemeClr val="tx1"/>
                          </a:solidFill>
                          <a:latin typeface="Corbel" panose="020B0503020204020204" pitchFamily="34" charset="0"/>
                        </a:rPr>
                        <a:t> </a:t>
                      </a:r>
                      <a:r>
                        <a:rPr lang="en-CA" sz="1500" dirty="0" smtClean="0">
                          <a:solidFill>
                            <a:schemeClr val="tx1"/>
                          </a:solidFill>
                          <a:latin typeface="Corbel" panose="020B0503020204020204" pitchFamily="34" charset="0"/>
                        </a:rPr>
                        <a:t>.</a:t>
                      </a:r>
                      <a:r>
                        <a:rPr lang="zh-CN" altLang="en-US" sz="1500" dirty="0" smtClean="0">
                          <a:solidFill>
                            <a:schemeClr val="tx1"/>
                          </a:solidFill>
                          <a:latin typeface="Corbel" panose="020B0503020204020204" pitchFamily="34" charset="0"/>
                        </a:rPr>
                        <a:t>。</a:t>
                      </a:r>
                      <a:endParaRPr lang="en-CA" sz="1500" dirty="0">
                        <a:solidFill>
                          <a:schemeClr val="tx1"/>
                        </a:solidFill>
                        <a:latin typeface="Corbel" panose="020B0503020204020204" pitchFamily="34" charset="0"/>
                      </a:endParaRPr>
                    </a:p>
                    <a:p>
                      <a:pPr marL="182563" indent="-169863" algn="l">
                        <a:buFont typeface="Arial" panose="020B0604020202020204" pitchFamily="34" charset="0"/>
                        <a:buChar char="•"/>
                      </a:pPr>
                      <a:r>
                        <a:rPr lang="en-US" altLang="zh-CN" sz="1500" dirty="0" smtClean="0">
                          <a:solidFill>
                            <a:schemeClr val="tx1"/>
                          </a:solidFill>
                          <a:latin typeface="Corbel" panose="020B0503020204020204" pitchFamily="34" charset="0"/>
                        </a:rPr>
                        <a:t>30</a:t>
                      </a:r>
                      <a:r>
                        <a:rPr lang="zh-CN" altLang="en-US" sz="1500" dirty="0" smtClean="0">
                          <a:solidFill>
                            <a:schemeClr val="tx1"/>
                          </a:solidFill>
                          <a:latin typeface="Corbel" panose="020B0503020204020204" pitchFamily="34" charset="0"/>
                        </a:rPr>
                        <a:t>年的为生产救生疗法和临床检测新工具的生物技术公司开发和商业化的经验。曾任生物技术公司联合创始人</a:t>
                      </a:r>
                      <a:endParaRPr lang="en-CA" sz="1500" dirty="0">
                        <a:solidFill>
                          <a:schemeClr val="tx1"/>
                        </a:solidFill>
                        <a:latin typeface="Corbel" panose="020B0503020204020204" pitchFamily="34" charset="0"/>
                      </a:endParaRPr>
                    </a:p>
                  </a:txBody>
                  <a:tcPr>
                    <a:solidFill>
                      <a:schemeClr val="accent3">
                        <a:lumMod val="20000"/>
                        <a:lumOff val="80000"/>
                      </a:schemeClr>
                    </a:solidFill>
                  </a:tcPr>
                </a:tc>
                <a:extLst>
                  <a:ext uri="{0D108BD9-81ED-4DB2-BD59-A6C34878D82A}">
                    <a16:rowId xmlns:a16="http://schemas.microsoft.com/office/drawing/2014/main" xmlns="" val="1954758441"/>
                  </a:ext>
                </a:extLst>
              </a:tr>
            </a:tbl>
          </a:graphicData>
        </a:graphic>
      </p:graphicFrame>
      <p:sp>
        <p:nvSpPr>
          <p:cNvPr id="16" name="Oval 15">
            <a:extLst>
              <a:ext uri="{FF2B5EF4-FFF2-40B4-BE49-F238E27FC236}">
                <a16:creationId xmlns:a16="http://schemas.microsoft.com/office/drawing/2014/main" xmlns="" id="{FA0D2653-5A47-B24D-9D11-E398BBFC91E0}"/>
              </a:ext>
            </a:extLst>
          </p:cNvPr>
          <p:cNvSpPr/>
          <p:nvPr/>
        </p:nvSpPr>
        <p:spPr>
          <a:xfrm>
            <a:off x="3865693" y="859035"/>
            <a:ext cx="1353579" cy="1591289"/>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xmlns="" id="{54BD4E59-6B3C-8248-A6FF-2EBA6340AE13}"/>
              </a:ext>
            </a:extLst>
          </p:cNvPr>
          <p:cNvGraphicFramePr>
            <a:graphicFrameLocks noGrp="1"/>
          </p:cNvGraphicFramePr>
          <p:nvPr>
            <p:extLst>
              <p:ext uri="{D42A27DB-BD31-4B8C-83A1-F6EECF244321}">
                <p14:modId xmlns:p14="http://schemas.microsoft.com/office/powerpoint/2010/main" val="1620991547"/>
              </p:ext>
            </p:extLst>
          </p:nvPr>
        </p:nvGraphicFramePr>
        <p:xfrm>
          <a:off x="6373611" y="2602782"/>
          <a:ext cx="2598928" cy="3674158"/>
        </p:xfrm>
        <a:graphic>
          <a:graphicData uri="http://schemas.openxmlformats.org/drawingml/2006/table">
            <a:tbl>
              <a:tblPr firstRow="1" bandRow="1">
                <a:tableStyleId>{5C22544A-7EE6-4342-B048-85BDC9FD1C3A}</a:tableStyleId>
              </a:tblPr>
              <a:tblGrid>
                <a:gridCol w="2598928">
                  <a:extLst>
                    <a:ext uri="{9D8B030D-6E8A-4147-A177-3AD203B41FA5}">
                      <a16:colId xmlns:a16="http://schemas.microsoft.com/office/drawing/2014/main" xmlns="" val="3139222927"/>
                    </a:ext>
                  </a:extLst>
                </a:gridCol>
              </a:tblGrid>
              <a:tr h="741277">
                <a:tc>
                  <a:txBody>
                    <a:bodyPr/>
                    <a:lstStyle/>
                    <a:p>
                      <a:pPr algn="ctr"/>
                      <a:r>
                        <a:rPr lang="en-CA" sz="2000" b="1" u="none" dirty="0">
                          <a:solidFill>
                            <a:schemeClr val="bg1"/>
                          </a:solidFill>
                          <a:latin typeface="Corbel" panose="020B0503020204020204" pitchFamily="34" charset="0"/>
                        </a:rPr>
                        <a:t>Daniel Lewis</a:t>
                      </a:r>
                    </a:p>
                    <a:p>
                      <a:pPr algn="ctr"/>
                      <a:r>
                        <a:rPr lang="zh-CN" altLang="en-US" sz="1800" b="1" i="0" kern="1200" dirty="0" smtClean="0">
                          <a:solidFill>
                            <a:schemeClr val="lt1"/>
                          </a:solidFill>
                          <a:effectLst/>
                          <a:latin typeface="+mn-lt"/>
                          <a:ea typeface="+mn-ea"/>
                          <a:cs typeface="+mn-cs"/>
                        </a:rPr>
                        <a:t>首席前瞻性官</a:t>
                      </a:r>
                      <a:endParaRPr lang="en-CA" sz="2000" u="none" dirty="0">
                        <a:solidFill>
                          <a:schemeClr val="bg1"/>
                        </a:solidFill>
                        <a:latin typeface="Corbel" panose="020B0503020204020204" pitchFamily="34" charset="0"/>
                      </a:endParaRPr>
                    </a:p>
                  </a:txBody>
                  <a:tcPr/>
                </a:tc>
                <a:extLst>
                  <a:ext uri="{0D108BD9-81ED-4DB2-BD59-A6C34878D82A}">
                    <a16:rowId xmlns:a16="http://schemas.microsoft.com/office/drawing/2014/main" xmlns="" val="1855038461"/>
                  </a:ext>
                </a:extLst>
              </a:tr>
              <a:tr h="2932881">
                <a:tc>
                  <a:txBody>
                    <a:bodyPr/>
                    <a:lstStyle/>
                    <a:p>
                      <a:pPr marL="203200" indent="-171450" algn="l">
                        <a:buFont typeface="Arial" panose="020B0604020202020204" pitchFamily="34" charset="0"/>
                        <a:buChar char="•"/>
                      </a:pPr>
                      <a:r>
                        <a:rPr lang="zh-CN" altLang="en-US" sz="1600" dirty="0" smtClean="0">
                          <a:solidFill>
                            <a:schemeClr val="tx1"/>
                          </a:solidFill>
                          <a:latin typeface="Corbel" panose="020B0503020204020204" pitchFamily="34" charset="0"/>
                        </a:rPr>
                        <a:t>拥有</a:t>
                      </a:r>
                      <a:r>
                        <a:rPr lang="en-US" altLang="zh-CN" sz="1600" dirty="0" smtClean="0">
                          <a:solidFill>
                            <a:schemeClr val="tx1"/>
                          </a:solidFill>
                          <a:latin typeface="Corbel" panose="020B0503020204020204" pitchFamily="34" charset="0"/>
                        </a:rPr>
                        <a:t>20</a:t>
                      </a:r>
                      <a:r>
                        <a:rPr lang="zh-CN" altLang="en-US" sz="1600" dirty="0" smtClean="0">
                          <a:solidFill>
                            <a:schemeClr val="tx1"/>
                          </a:solidFill>
                          <a:latin typeface="Corbel" panose="020B0503020204020204" pitchFamily="34" charset="0"/>
                        </a:rPr>
                        <a:t>年</a:t>
                      </a:r>
                      <a:r>
                        <a:rPr lang="en-US" altLang="zh-CN" sz="1600" dirty="0" err="1" smtClean="0">
                          <a:solidFill>
                            <a:schemeClr val="tx1"/>
                          </a:solidFill>
                          <a:latin typeface="Corbel" panose="020B0503020204020204" pitchFamily="34" charset="0"/>
                        </a:rPr>
                        <a:t>i</a:t>
                      </a:r>
                      <a:r>
                        <a:rPr lang="en-US" altLang="zh-CN" sz="1600" dirty="0" smtClean="0">
                          <a:solidFill>
                            <a:schemeClr val="tx1"/>
                          </a:solidFill>
                          <a:latin typeface="Corbel" panose="020B0503020204020204" pitchFamily="34" charset="0"/>
                        </a:rPr>
                        <a:t>-Group of Companies</a:t>
                      </a:r>
                      <a:r>
                        <a:rPr lang="zh-CN" altLang="en-US" sz="1600" dirty="0" smtClean="0">
                          <a:solidFill>
                            <a:schemeClr val="tx1"/>
                          </a:solidFill>
                          <a:latin typeface="Corbel" panose="020B0503020204020204" pitchFamily="34" charset="0"/>
                        </a:rPr>
                        <a:t>创始人的经验，发展从跨国企业到独立中小企业的商业合作伙伴关系。</a:t>
                      </a:r>
                      <a:endParaRPr lang="en-US" altLang="zh-CN" sz="1600" dirty="0" smtClean="0">
                        <a:solidFill>
                          <a:schemeClr val="tx1"/>
                        </a:solidFill>
                        <a:latin typeface="Corbel" panose="020B0503020204020204" pitchFamily="34" charset="0"/>
                      </a:endParaRPr>
                    </a:p>
                    <a:p>
                      <a:pPr marL="203200" indent="-171450" algn="l">
                        <a:buFont typeface="Arial" panose="020B0604020202020204" pitchFamily="34" charset="0"/>
                        <a:buChar char="•"/>
                      </a:pPr>
                      <a:r>
                        <a:rPr lang="zh-CN" altLang="en-US" sz="1600" dirty="0" smtClean="0">
                          <a:solidFill>
                            <a:schemeClr val="tx1"/>
                          </a:solidFill>
                          <a:latin typeface="Corbel" panose="020B0503020204020204" pitchFamily="34" charset="0"/>
                        </a:rPr>
                        <a:t>曾患有头颈部癌症并治愈，从患者的角度为</a:t>
                      </a:r>
                      <a:r>
                        <a:rPr lang="en-US" altLang="zh-CN" sz="1600" dirty="0" smtClean="0">
                          <a:solidFill>
                            <a:schemeClr val="tx1"/>
                          </a:solidFill>
                          <a:latin typeface="Corbel" panose="020B0503020204020204" pitchFamily="34" charset="0"/>
                        </a:rPr>
                        <a:t>3Ci</a:t>
                      </a:r>
                      <a:r>
                        <a:rPr lang="zh-CN" altLang="en-US" sz="1600" dirty="0" smtClean="0">
                          <a:solidFill>
                            <a:schemeClr val="tx1"/>
                          </a:solidFill>
                          <a:latin typeface="Corbel" panose="020B0503020204020204" pitchFamily="34" charset="0"/>
                        </a:rPr>
                        <a:t>团队带来独特的洞察力。</a:t>
                      </a:r>
                      <a:endParaRPr lang="en-CA" sz="1600" dirty="0">
                        <a:solidFill>
                          <a:schemeClr val="tx1"/>
                        </a:solidFill>
                        <a:latin typeface="Corbel" panose="020B0503020204020204" pitchFamily="34" charset="0"/>
                      </a:endParaRPr>
                    </a:p>
                  </a:txBody>
                  <a:tcPr>
                    <a:solidFill>
                      <a:schemeClr val="accent3">
                        <a:lumMod val="20000"/>
                        <a:lumOff val="80000"/>
                      </a:schemeClr>
                    </a:solidFill>
                  </a:tcPr>
                </a:tc>
                <a:extLst>
                  <a:ext uri="{0D108BD9-81ED-4DB2-BD59-A6C34878D82A}">
                    <a16:rowId xmlns:a16="http://schemas.microsoft.com/office/drawing/2014/main" xmlns="" val="1954758441"/>
                  </a:ext>
                </a:extLst>
              </a:tr>
            </a:tbl>
          </a:graphicData>
        </a:graphic>
      </p:graphicFrame>
      <p:sp>
        <p:nvSpPr>
          <p:cNvPr id="12" name="Oval 11">
            <a:extLst>
              <a:ext uri="{FF2B5EF4-FFF2-40B4-BE49-F238E27FC236}">
                <a16:creationId xmlns:a16="http://schemas.microsoft.com/office/drawing/2014/main" xmlns="" id="{A94D3332-6647-074F-A2A8-089026E63C46}"/>
              </a:ext>
            </a:extLst>
          </p:cNvPr>
          <p:cNvSpPr/>
          <p:nvPr/>
        </p:nvSpPr>
        <p:spPr>
          <a:xfrm>
            <a:off x="6730809" y="859035"/>
            <a:ext cx="1512000" cy="1664337"/>
          </a:xfrm>
          <a:prstGeom prst="ellipse">
            <a:avLst/>
          </a:prstGeom>
          <a:blipFill dpi="0" rotWithShape="1">
            <a:blip r:embed="rId5"/>
            <a:srcRect/>
            <a:stretch>
              <a:fillRect l="-25" t="250" r="-211" b="25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a:extLst>
              <a:ext uri="{FF2B5EF4-FFF2-40B4-BE49-F238E27FC236}">
                <a16:creationId xmlns:a16="http://schemas.microsoft.com/office/drawing/2014/main" xmlns="" id="{AF1EAB4F-296A-5742-9AC7-6260E5474AF4}"/>
              </a:ext>
            </a:extLst>
          </p:cNvPr>
          <p:cNvGraphicFramePr>
            <a:graphicFrameLocks noGrp="1"/>
          </p:cNvGraphicFramePr>
          <p:nvPr>
            <p:extLst>
              <p:ext uri="{D42A27DB-BD31-4B8C-83A1-F6EECF244321}">
                <p14:modId xmlns:p14="http://schemas.microsoft.com/office/powerpoint/2010/main" val="782904268"/>
              </p:ext>
            </p:extLst>
          </p:nvPr>
        </p:nvGraphicFramePr>
        <p:xfrm>
          <a:off x="9067799" y="2602782"/>
          <a:ext cx="2743199" cy="3705943"/>
        </p:xfrm>
        <a:graphic>
          <a:graphicData uri="http://schemas.openxmlformats.org/drawingml/2006/table">
            <a:tbl>
              <a:tblPr firstRow="1" bandRow="1">
                <a:tableStyleId>{5C22544A-7EE6-4342-B048-85BDC9FD1C3A}</a:tableStyleId>
              </a:tblPr>
              <a:tblGrid>
                <a:gridCol w="2743199">
                  <a:extLst>
                    <a:ext uri="{9D8B030D-6E8A-4147-A177-3AD203B41FA5}">
                      <a16:colId xmlns:a16="http://schemas.microsoft.com/office/drawing/2014/main" xmlns="" val="3139222927"/>
                    </a:ext>
                  </a:extLst>
                </a:gridCol>
              </a:tblGrid>
              <a:tr h="873544">
                <a:tc>
                  <a:txBody>
                    <a:bodyPr/>
                    <a:lstStyle/>
                    <a:p>
                      <a:pPr algn="ctr"/>
                      <a:r>
                        <a:rPr lang="en-CA" sz="2000" b="1" u="none" dirty="0">
                          <a:solidFill>
                            <a:schemeClr val="bg1"/>
                          </a:solidFill>
                          <a:latin typeface="Corbel" panose="020B0503020204020204" pitchFamily="34" charset="0"/>
                        </a:rPr>
                        <a:t>Martin Pasek</a:t>
                      </a:r>
                    </a:p>
                    <a:p>
                      <a:pPr algn="ctr"/>
                      <a:r>
                        <a:rPr lang="zh-CN" altLang="en-US" sz="2000" b="1" u="none" dirty="0" smtClean="0">
                          <a:solidFill>
                            <a:schemeClr val="bg1"/>
                          </a:solidFill>
                          <a:latin typeface="Corbel" panose="020B0503020204020204" pitchFamily="34" charset="0"/>
                        </a:rPr>
                        <a:t>首席财务官</a:t>
                      </a:r>
                      <a:endParaRPr lang="en-CA" sz="2000" u="none" dirty="0">
                        <a:solidFill>
                          <a:schemeClr val="bg1"/>
                        </a:solidFill>
                        <a:latin typeface="Corbel" panose="020B0503020204020204" pitchFamily="34" charset="0"/>
                      </a:endParaRPr>
                    </a:p>
                  </a:txBody>
                  <a:tcPr/>
                </a:tc>
                <a:extLst>
                  <a:ext uri="{0D108BD9-81ED-4DB2-BD59-A6C34878D82A}">
                    <a16:rowId xmlns:a16="http://schemas.microsoft.com/office/drawing/2014/main" xmlns="" val="1855038461"/>
                  </a:ext>
                </a:extLst>
              </a:tr>
              <a:tr h="2832399">
                <a:tc>
                  <a:txBody>
                    <a:bodyPr/>
                    <a:lstStyle/>
                    <a:p>
                      <a:pPr marL="203200" indent="-171450" algn="l">
                        <a:buFont typeface="Arial" panose="020B0604020202020204" pitchFamily="34" charset="0"/>
                        <a:buChar char="•"/>
                      </a:pPr>
                      <a:r>
                        <a:rPr lang="zh-CN" altLang="en-US" sz="1600" dirty="0" smtClean="0">
                          <a:solidFill>
                            <a:schemeClr val="tx1"/>
                          </a:solidFill>
                          <a:latin typeface="Corbel" panose="020B0503020204020204" pitchFamily="34" charset="0"/>
                        </a:rPr>
                        <a:t>摩根大通，</a:t>
                      </a:r>
                      <a:r>
                        <a:rPr lang="en-US" altLang="zh-CN" sz="1600" dirty="0" smtClean="0">
                          <a:solidFill>
                            <a:schemeClr val="tx1"/>
                          </a:solidFill>
                          <a:latin typeface="Corbel" panose="020B0503020204020204" pitchFamily="34" charset="0"/>
                        </a:rPr>
                        <a:t>CSFB</a:t>
                      </a:r>
                      <a:r>
                        <a:rPr lang="zh-CN" altLang="en-US" sz="1600" dirty="0" smtClean="0">
                          <a:solidFill>
                            <a:schemeClr val="tx1"/>
                          </a:solidFill>
                          <a:latin typeface="Corbel" panose="020B0503020204020204" pitchFamily="34" charset="0"/>
                        </a:rPr>
                        <a:t>和</a:t>
                      </a:r>
                      <a:r>
                        <a:rPr lang="en-US" altLang="zh-CN" sz="1600" dirty="0" smtClean="0">
                          <a:solidFill>
                            <a:schemeClr val="tx1"/>
                          </a:solidFill>
                          <a:latin typeface="Corbel" panose="020B0503020204020204" pitchFamily="34" charset="0"/>
                        </a:rPr>
                        <a:t>VTB Capital</a:t>
                      </a:r>
                      <a:r>
                        <a:rPr lang="zh-CN" altLang="en-US" sz="1600" dirty="0" smtClean="0">
                          <a:solidFill>
                            <a:schemeClr val="tx1"/>
                          </a:solidFill>
                          <a:latin typeface="Corbel" panose="020B0503020204020204" pitchFamily="34" charset="0"/>
                        </a:rPr>
                        <a:t>这类投资银行拥有</a:t>
                      </a:r>
                      <a:r>
                        <a:rPr lang="en-US" altLang="zh-CN" sz="1600" dirty="0" smtClean="0">
                          <a:solidFill>
                            <a:schemeClr val="tx1"/>
                          </a:solidFill>
                          <a:latin typeface="Corbel" panose="020B0503020204020204" pitchFamily="34" charset="0"/>
                        </a:rPr>
                        <a:t>20</a:t>
                      </a:r>
                      <a:r>
                        <a:rPr lang="zh-CN" altLang="en-US" sz="1600" dirty="0" smtClean="0">
                          <a:solidFill>
                            <a:schemeClr val="tx1"/>
                          </a:solidFill>
                          <a:latin typeface="Corbel" panose="020B0503020204020204" pitchFamily="34" charset="0"/>
                        </a:rPr>
                        <a:t>年经验。</a:t>
                      </a:r>
                      <a:endParaRPr lang="en-US" altLang="zh-CN" sz="1600" dirty="0" smtClean="0">
                        <a:solidFill>
                          <a:schemeClr val="tx1"/>
                        </a:solidFill>
                        <a:latin typeface="Corbel" panose="020B0503020204020204" pitchFamily="34" charset="0"/>
                      </a:endParaRPr>
                    </a:p>
                    <a:p>
                      <a:pPr marL="203200" indent="-171450" algn="l">
                        <a:buFont typeface="Arial" panose="020B0604020202020204" pitchFamily="34" charset="0"/>
                        <a:buChar char="•"/>
                      </a:pPr>
                      <a:endParaRPr lang="en-US" altLang="zh-CN" sz="1600" dirty="0" smtClean="0">
                        <a:solidFill>
                          <a:schemeClr val="tx1"/>
                        </a:solidFill>
                        <a:latin typeface="Corbel" panose="020B0503020204020204" pitchFamily="34" charset="0"/>
                      </a:endParaRPr>
                    </a:p>
                    <a:p>
                      <a:pPr marL="203200" indent="-171450" algn="l">
                        <a:buFont typeface="Arial" panose="020B0604020202020204" pitchFamily="34" charset="0"/>
                        <a:buChar char="•"/>
                      </a:pPr>
                      <a:r>
                        <a:rPr lang="zh-CN" altLang="en-US" sz="1600" dirty="0" smtClean="0">
                          <a:solidFill>
                            <a:schemeClr val="tx1"/>
                          </a:solidFill>
                          <a:latin typeface="Corbel" panose="020B0503020204020204" pitchFamily="34" charset="0"/>
                        </a:rPr>
                        <a:t>成功商业化了许多高级技术。 </a:t>
                      </a:r>
                      <a:r>
                        <a:rPr lang="en-US" altLang="zh-CN" sz="1600" dirty="0" smtClean="0">
                          <a:solidFill>
                            <a:schemeClr val="tx1"/>
                          </a:solidFill>
                          <a:latin typeface="Corbel" panose="020B0503020204020204" pitchFamily="34" charset="0"/>
                        </a:rPr>
                        <a:t>Pebble Labs</a:t>
                      </a:r>
                      <a:r>
                        <a:rPr lang="zh-CN" altLang="en-US" sz="1600" dirty="0" smtClean="0">
                          <a:solidFill>
                            <a:schemeClr val="tx1"/>
                          </a:solidFill>
                          <a:latin typeface="Corbel" panose="020B0503020204020204" pitchFamily="34" charset="0"/>
                        </a:rPr>
                        <a:t>的联合创始人，</a:t>
                      </a:r>
                      <a:r>
                        <a:rPr lang="en-US" altLang="zh-CN" sz="1600" dirty="0" smtClean="0">
                          <a:solidFill>
                            <a:schemeClr val="tx1"/>
                          </a:solidFill>
                          <a:latin typeface="Corbel" panose="020B0503020204020204" pitchFamily="34" charset="0"/>
                        </a:rPr>
                        <a:t>Pebble Labs</a:t>
                      </a:r>
                      <a:r>
                        <a:rPr lang="zh-CN" altLang="en-US" sz="1600" dirty="0" smtClean="0">
                          <a:solidFill>
                            <a:schemeClr val="tx1"/>
                          </a:solidFill>
                          <a:latin typeface="Corbel" panose="020B0503020204020204" pitchFamily="34" charset="0"/>
                        </a:rPr>
                        <a:t>是一家早期生物技术公司，专注于通过</a:t>
                      </a:r>
                      <a:r>
                        <a:rPr lang="en-US" altLang="zh-CN" sz="1600" dirty="0" smtClean="0">
                          <a:solidFill>
                            <a:schemeClr val="tx1"/>
                          </a:solidFill>
                          <a:latin typeface="Corbel" panose="020B0503020204020204" pitchFamily="34" charset="0"/>
                        </a:rPr>
                        <a:t>RNAi</a:t>
                      </a:r>
                      <a:r>
                        <a:rPr lang="zh-CN" altLang="en-US" sz="1600" dirty="0" smtClean="0">
                          <a:solidFill>
                            <a:schemeClr val="tx1"/>
                          </a:solidFill>
                          <a:latin typeface="Corbel" panose="020B0503020204020204" pitchFamily="34" charset="0"/>
                        </a:rPr>
                        <a:t>分子修饰进行基于病毒的疾病预防。</a:t>
                      </a:r>
                      <a:endParaRPr lang="en-CA" sz="1600" dirty="0">
                        <a:solidFill>
                          <a:schemeClr val="tx1"/>
                        </a:solidFill>
                        <a:latin typeface="Corbel" panose="020B0503020204020204" pitchFamily="34" charset="0"/>
                      </a:endParaRPr>
                    </a:p>
                  </a:txBody>
                  <a:tcPr>
                    <a:solidFill>
                      <a:schemeClr val="accent3">
                        <a:lumMod val="20000"/>
                        <a:lumOff val="80000"/>
                      </a:schemeClr>
                    </a:solidFill>
                  </a:tcPr>
                </a:tc>
                <a:extLst>
                  <a:ext uri="{0D108BD9-81ED-4DB2-BD59-A6C34878D82A}">
                    <a16:rowId xmlns:a16="http://schemas.microsoft.com/office/drawing/2014/main" xmlns="" val="1954758441"/>
                  </a:ext>
                </a:extLst>
              </a:tr>
            </a:tbl>
          </a:graphicData>
        </a:graphic>
      </p:graphicFrame>
      <p:sp>
        <p:nvSpPr>
          <p:cNvPr id="14" name="Oval 13">
            <a:extLst>
              <a:ext uri="{FF2B5EF4-FFF2-40B4-BE49-F238E27FC236}">
                <a16:creationId xmlns:a16="http://schemas.microsoft.com/office/drawing/2014/main" xmlns="" id="{6C3D1D55-501B-FC47-B189-C23D1B144C40}"/>
              </a:ext>
            </a:extLst>
          </p:cNvPr>
          <p:cNvSpPr/>
          <p:nvPr/>
        </p:nvSpPr>
        <p:spPr>
          <a:xfrm>
            <a:off x="9692219" y="859035"/>
            <a:ext cx="1477440" cy="1664337"/>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p:txBody>
          <a:bodyPr/>
          <a:lstStyle/>
          <a:p>
            <a:r>
              <a:rPr lang="en-US" dirty="0"/>
              <a:t>	3 </a:t>
            </a:r>
            <a:r>
              <a:rPr lang="en-US" dirty="0" err="1" smtClean="0"/>
              <a:t>C</a:t>
            </a:r>
            <a:r>
              <a:rPr lang="en-US" dirty="0" err="1" smtClean="0"/>
              <a:t>i</a:t>
            </a:r>
            <a:r>
              <a:rPr lang="en-US" dirty="0" smtClean="0"/>
              <a:t> </a:t>
            </a:r>
            <a:r>
              <a:rPr lang="en-US" dirty="0"/>
              <a:t>| 里程碑</a:t>
            </a:r>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严格保密</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ltLang="zh-CN" dirty="0"/>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r>
              <a:rPr lang="en-US" smtClean="0"/>
              <a:t>11</a:t>
            </a:r>
            <a:endParaRPr lang="en-US"/>
          </a:p>
        </p:txBody>
      </p:sp>
      <p:sp>
        <p:nvSpPr>
          <p:cNvPr id="10" name="Content Placeholder 2">
            <a:extLst>
              <a:ext uri="{FF2B5EF4-FFF2-40B4-BE49-F238E27FC236}">
                <a16:creationId xmlns:a16="http://schemas.microsoft.com/office/drawing/2014/main" xmlns="" id="{C92F0700-CEE1-D240-9A9D-6C4C1D77A6C4}"/>
              </a:ext>
            </a:extLst>
          </p:cNvPr>
          <p:cNvSpPr txBox="1">
            <a:spLocks/>
          </p:cNvSpPr>
          <p:nvPr/>
        </p:nvSpPr>
        <p:spPr>
          <a:xfrm>
            <a:off x="515937" y="838777"/>
            <a:ext cx="11160126" cy="825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3 </a:t>
            </a:r>
            <a:r>
              <a:rPr lang="en-US" sz="2400" dirty="0" smtClean="0">
                <a:solidFill>
                  <a:schemeClr val="tx2"/>
                </a:solidFill>
              </a:rPr>
              <a:t>Cl</a:t>
            </a:r>
            <a:r>
              <a:rPr lang="zh-CN" altLang="en-US" sz="2400" dirty="0" smtClean="0">
                <a:solidFill>
                  <a:schemeClr val="tx2"/>
                </a:solidFill>
              </a:rPr>
              <a:t>目前沿着它的既定方向发展顺利</a:t>
            </a:r>
            <a:r>
              <a:rPr lang="en-US" sz="2400" dirty="0" smtClean="0">
                <a:solidFill>
                  <a:schemeClr val="tx2"/>
                </a:solidFill>
              </a:rPr>
              <a:t>。</a:t>
            </a:r>
            <a:endParaRPr lang="en-US" sz="2400" dirty="0">
              <a:solidFill>
                <a:schemeClr val="tx2"/>
              </a:solidFill>
            </a:endParaRPr>
          </a:p>
        </p:txBody>
      </p:sp>
      <p:grpSp>
        <p:nvGrpSpPr>
          <p:cNvPr id="26" name="Group 25">
            <a:extLst>
              <a:ext uri="{FF2B5EF4-FFF2-40B4-BE49-F238E27FC236}">
                <a16:creationId xmlns:a16="http://schemas.microsoft.com/office/drawing/2014/main" xmlns="" id="{31754378-7116-014D-9969-66398EB35155}"/>
              </a:ext>
            </a:extLst>
          </p:cNvPr>
          <p:cNvGrpSpPr/>
          <p:nvPr/>
        </p:nvGrpSpPr>
        <p:grpSpPr>
          <a:xfrm>
            <a:off x="2967549" y="2853956"/>
            <a:ext cx="177800" cy="639930"/>
            <a:chOff x="2286000" y="2273300"/>
            <a:chExt cx="177800" cy="639930"/>
          </a:xfrm>
        </p:grpSpPr>
        <p:cxnSp>
          <p:nvCxnSpPr>
            <p:cNvPr id="27" name="Straight Connector 26">
              <a:extLst>
                <a:ext uri="{FF2B5EF4-FFF2-40B4-BE49-F238E27FC236}">
                  <a16:creationId xmlns:a16="http://schemas.microsoft.com/office/drawing/2014/main" xmlns="" id="{1404F197-CC49-E541-B2C6-CB95795D018D}"/>
                </a:ext>
              </a:extLst>
            </p:cNvPr>
            <p:cNvCxnSpPr/>
            <p:nvPr/>
          </p:nvCxnSpPr>
          <p:spPr>
            <a:xfrm>
              <a:off x="2374900" y="2362200"/>
              <a:ext cx="0" cy="55103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xmlns="" id="{66054D8B-313A-7947-999A-F573EC32ABE5}"/>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27500052-578E-6241-9840-2AD6AE8B3E34}"/>
              </a:ext>
            </a:extLst>
          </p:cNvPr>
          <p:cNvGrpSpPr/>
          <p:nvPr/>
        </p:nvGrpSpPr>
        <p:grpSpPr>
          <a:xfrm>
            <a:off x="4723373" y="3036272"/>
            <a:ext cx="177800" cy="639930"/>
            <a:chOff x="2286000" y="2273300"/>
            <a:chExt cx="177800" cy="639930"/>
          </a:xfrm>
        </p:grpSpPr>
        <p:cxnSp>
          <p:nvCxnSpPr>
            <p:cNvPr id="33" name="Straight Connector 32">
              <a:extLst>
                <a:ext uri="{FF2B5EF4-FFF2-40B4-BE49-F238E27FC236}">
                  <a16:creationId xmlns:a16="http://schemas.microsoft.com/office/drawing/2014/main" xmlns="" id="{6BFA75D3-027F-4A4A-A78E-44F8806286FC}"/>
                </a:ext>
              </a:extLst>
            </p:cNvPr>
            <p:cNvCxnSpPr/>
            <p:nvPr/>
          </p:nvCxnSpPr>
          <p:spPr>
            <a:xfrm>
              <a:off x="2374900" y="2362200"/>
              <a:ext cx="0" cy="55103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xmlns="" id="{9E4164D2-3D01-E84D-806D-1C6E7A61B261}"/>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xmlns="" id="{04CEC20E-0000-7840-ABEB-D7B4827C7AF2}"/>
              </a:ext>
            </a:extLst>
          </p:cNvPr>
          <p:cNvGrpSpPr/>
          <p:nvPr/>
        </p:nvGrpSpPr>
        <p:grpSpPr>
          <a:xfrm rot="10800000">
            <a:off x="845223" y="3913021"/>
            <a:ext cx="177800" cy="698500"/>
            <a:chOff x="2286000" y="2273300"/>
            <a:chExt cx="177800" cy="698500"/>
          </a:xfrm>
        </p:grpSpPr>
        <p:cxnSp>
          <p:nvCxnSpPr>
            <p:cNvPr id="36" name="Straight Connector 35">
              <a:extLst>
                <a:ext uri="{FF2B5EF4-FFF2-40B4-BE49-F238E27FC236}">
                  <a16:creationId xmlns:a16="http://schemas.microsoft.com/office/drawing/2014/main" xmlns="" id="{A45778F2-34A4-5546-AC68-18AC8613B22F}"/>
                </a:ext>
              </a:extLst>
            </p:cNvPr>
            <p:cNvCxnSpPr/>
            <p:nvPr/>
          </p:nvCxnSpPr>
          <p:spPr>
            <a:xfrm rot="10800000" flipV="1">
              <a:off x="2374900" y="2362199"/>
              <a:ext cx="0" cy="609601"/>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xmlns="" id="{C764DDA1-0209-7441-BBC9-1F753FF5739D}"/>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787D8369-F2B1-AC40-85C0-C85AAD4ACDBA}"/>
              </a:ext>
            </a:extLst>
          </p:cNvPr>
          <p:cNvGrpSpPr/>
          <p:nvPr/>
        </p:nvGrpSpPr>
        <p:grpSpPr>
          <a:xfrm rot="10800000">
            <a:off x="3409213" y="3724406"/>
            <a:ext cx="177800" cy="1251156"/>
            <a:chOff x="2286000" y="2273300"/>
            <a:chExt cx="177800" cy="1251156"/>
          </a:xfrm>
        </p:grpSpPr>
        <p:cxnSp>
          <p:nvCxnSpPr>
            <p:cNvPr id="39" name="Straight Connector 38">
              <a:extLst>
                <a:ext uri="{FF2B5EF4-FFF2-40B4-BE49-F238E27FC236}">
                  <a16:creationId xmlns:a16="http://schemas.microsoft.com/office/drawing/2014/main" xmlns="" id="{C4BF803D-2C55-E84B-B874-ADE2CC8DB731}"/>
                </a:ext>
              </a:extLst>
            </p:cNvPr>
            <p:cNvCxnSpPr/>
            <p:nvPr/>
          </p:nvCxnSpPr>
          <p:spPr>
            <a:xfrm rot="10800000" flipV="1">
              <a:off x="2374900" y="2362199"/>
              <a:ext cx="0" cy="1162257"/>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xmlns="" id="{A3E50838-C919-5047-94D9-43586CEC5936}"/>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xmlns="" id="{819C0740-8186-3948-B97A-3856EA813A5E}"/>
              </a:ext>
            </a:extLst>
          </p:cNvPr>
          <p:cNvGrpSpPr/>
          <p:nvPr/>
        </p:nvGrpSpPr>
        <p:grpSpPr>
          <a:xfrm>
            <a:off x="1604811" y="2690172"/>
            <a:ext cx="177800" cy="817320"/>
            <a:chOff x="2286000" y="2273300"/>
            <a:chExt cx="177800" cy="817320"/>
          </a:xfrm>
        </p:grpSpPr>
        <p:cxnSp>
          <p:nvCxnSpPr>
            <p:cNvPr id="42" name="Straight Connector 41">
              <a:extLst>
                <a:ext uri="{FF2B5EF4-FFF2-40B4-BE49-F238E27FC236}">
                  <a16:creationId xmlns:a16="http://schemas.microsoft.com/office/drawing/2014/main" xmlns="" id="{436A6AD2-FFE2-3241-B0CD-6DCAC4EFF23F}"/>
                </a:ext>
              </a:extLst>
            </p:cNvPr>
            <p:cNvCxnSpPr/>
            <p:nvPr/>
          </p:nvCxnSpPr>
          <p:spPr>
            <a:xfrm>
              <a:off x="2374900" y="2362200"/>
              <a:ext cx="0" cy="72842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xmlns="" id="{D065DD37-F5B4-9D4E-8A8B-408B6AD5D23C}"/>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xmlns="" id="{0F536DEF-BD98-8342-9267-8BB918D74798}"/>
              </a:ext>
            </a:extLst>
          </p:cNvPr>
          <p:cNvGrpSpPr/>
          <p:nvPr/>
        </p:nvGrpSpPr>
        <p:grpSpPr>
          <a:xfrm>
            <a:off x="8097290" y="2762608"/>
            <a:ext cx="177800" cy="730751"/>
            <a:chOff x="2286000" y="2273300"/>
            <a:chExt cx="177800" cy="730751"/>
          </a:xfrm>
        </p:grpSpPr>
        <p:cxnSp>
          <p:nvCxnSpPr>
            <p:cNvPr id="50" name="Straight Connector 49">
              <a:extLst>
                <a:ext uri="{FF2B5EF4-FFF2-40B4-BE49-F238E27FC236}">
                  <a16:creationId xmlns:a16="http://schemas.microsoft.com/office/drawing/2014/main" xmlns="" id="{82627694-AAD7-F540-B5EE-8F7E20FCD324}"/>
                </a:ext>
              </a:extLst>
            </p:cNvPr>
            <p:cNvCxnSpPr>
              <a:cxnSpLocks/>
            </p:cNvCxnSpPr>
            <p:nvPr/>
          </p:nvCxnSpPr>
          <p:spPr>
            <a:xfrm>
              <a:off x="2374900" y="2362200"/>
              <a:ext cx="0" cy="641851"/>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xmlns="" id="{E16AC024-B574-0C4B-A08B-87A1C6A72A1E}"/>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xmlns="" id="{D4DDD2EE-DB32-0F44-8ACE-59149E4479C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6956398" y="3610789"/>
            <a:ext cx="561516" cy="945218"/>
          </a:xfrm>
          <a:prstGeom prst="rect">
            <a:avLst/>
          </a:prstGeom>
        </p:spPr>
      </p:pic>
      <p:sp>
        <p:nvSpPr>
          <p:cNvPr id="52" name="TextBox 51">
            <a:extLst>
              <a:ext uri="{FF2B5EF4-FFF2-40B4-BE49-F238E27FC236}">
                <a16:creationId xmlns:a16="http://schemas.microsoft.com/office/drawing/2014/main" xmlns="" id="{58F27939-1470-5D4C-BE8C-3283B85C2D45}"/>
              </a:ext>
            </a:extLst>
          </p:cNvPr>
          <p:cNvSpPr txBox="1"/>
          <p:nvPr/>
        </p:nvSpPr>
        <p:spPr>
          <a:xfrm>
            <a:off x="642045" y="1671112"/>
            <a:ext cx="1481039" cy="954107"/>
          </a:xfrm>
          <a:prstGeom prst="rect">
            <a:avLst/>
          </a:prstGeom>
          <a:noFill/>
        </p:spPr>
        <p:txBody>
          <a:bodyPr wrap="square" rtlCol="0">
            <a:spAutoFit/>
          </a:bodyPr>
          <a:lstStyle/>
          <a:p>
            <a:pPr algn="ctr"/>
            <a:r>
              <a:rPr lang="en-US" sz="1400" b="1" dirty="0" smtClean="0">
                <a:solidFill>
                  <a:schemeClr val="accent1"/>
                </a:solidFill>
                <a:latin typeface="Corbel" panose="020B0503020204020204" pitchFamily="34" charset="0"/>
                <a:cs typeface="BenchNine Regular"/>
              </a:rPr>
              <a:t>10年</a:t>
            </a:r>
            <a:r>
              <a:rPr lang="zh-CN" altLang="en-US" sz="1400" b="1" dirty="0" smtClean="0">
                <a:solidFill>
                  <a:schemeClr val="accent1"/>
                </a:solidFill>
                <a:latin typeface="Corbel" panose="020B0503020204020204" pitchFamily="34" charset="0"/>
                <a:cs typeface="BenchNine Regular"/>
              </a:rPr>
              <a:t>的</a:t>
            </a:r>
            <a:r>
              <a:rPr lang="en-US" sz="1400" b="1" dirty="0" smtClean="0">
                <a:solidFill>
                  <a:schemeClr val="accent1"/>
                </a:solidFill>
                <a:latin typeface="Corbel" panose="020B0503020204020204" pitchFamily="34" charset="0"/>
                <a:cs typeface="BenchNine Regular"/>
              </a:rPr>
              <a:t>口腔癌患者的个人资料和结果数据的数据库</a:t>
            </a:r>
            <a:endParaRPr lang="en-US" sz="1400" b="1" dirty="0">
              <a:solidFill>
                <a:schemeClr val="accent1"/>
              </a:solidFill>
              <a:latin typeface="Corbel" panose="020B0503020204020204" pitchFamily="34" charset="0"/>
              <a:cs typeface="BenchNine Regular"/>
            </a:endParaRPr>
          </a:p>
        </p:txBody>
      </p:sp>
      <p:sp>
        <p:nvSpPr>
          <p:cNvPr id="68" name="TextBox 67">
            <a:extLst>
              <a:ext uri="{FF2B5EF4-FFF2-40B4-BE49-F238E27FC236}">
                <a16:creationId xmlns:a16="http://schemas.microsoft.com/office/drawing/2014/main" xmlns="" id="{6C4950FC-D894-0E41-957D-41C3B8D8D4D9}"/>
              </a:ext>
            </a:extLst>
          </p:cNvPr>
          <p:cNvSpPr txBox="1"/>
          <p:nvPr/>
        </p:nvSpPr>
        <p:spPr>
          <a:xfrm>
            <a:off x="6570350" y="2825221"/>
            <a:ext cx="1274440" cy="830997"/>
          </a:xfrm>
          <a:prstGeom prst="rect">
            <a:avLst/>
          </a:prstGeom>
          <a:noFill/>
        </p:spPr>
        <p:txBody>
          <a:bodyPr wrap="square" rtlCol="0">
            <a:spAutoFit/>
          </a:bodyPr>
          <a:lstStyle/>
          <a:p>
            <a:pPr algn="ctr"/>
            <a:r>
              <a:rPr lang="en-US" sz="2400" b="1" dirty="0">
                <a:latin typeface="Corbel" panose="020B0503020204020204" pitchFamily="34" charset="0"/>
              </a:rPr>
              <a:t>3 Cl TODAY</a:t>
            </a:r>
          </a:p>
        </p:txBody>
      </p:sp>
      <p:sp>
        <p:nvSpPr>
          <p:cNvPr id="75" name="Right Arrow 74">
            <a:extLst>
              <a:ext uri="{FF2B5EF4-FFF2-40B4-BE49-F238E27FC236}">
                <a16:creationId xmlns:a16="http://schemas.microsoft.com/office/drawing/2014/main" xmlns="" id="{3E6F0CE4-DA05-3F46-B8FF-D93854B9BDC1}"/>
              </a:ext>
            </a:extLst>
          </p:cNvPr>
          <p:cNvSpPr/>
          <p:nvPr/>
        </p:nvSpPr>
        <p:spPr>
          <a:xfrm>
            <a:off x="7730412" y="3265044"/>
            <a:ext cx="3945649" cy="874504"/>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a:extLst>
              <a:ext uri="{FF2B5EF4-FFF2-40B4-BE49-F238E27FC236}">
                <a16:creationId xmlns:a16="http://schemas.microsoft.com/office/drawing/2014/main" xmlns="" id="{D377D2BE-3507-454F-BAD8-1C93B322C1D4}"/>
              </a:ext>
            </a:extLst>
          </p:cNvPr>
          <p:cNvSpPr/>
          <p:nvPr/>
        </p:nvSpPr>
        <p:spPr>
          <a:xfrm>
            <a:off x="372368" y="3297565"/>
            <a:ext cx="6434954" cy="828127"/>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D5482679-BE03-D84A-9ACF-825EE7C54004}"/>
              </a:ext>
            </a:extLst>
          </p:cNvPr>
          <p:cNvSpPr txBox="1"/>
          <p:nvPr/>
        </p:nvSpPr>
        <p:spPr>
          <a:xfrm>
            <a:off x="503782" y="3521857"/>
            <a:ext cx="6432876" cy="338554"/>
          </a:xfrm>
          <a:prstGeom prst="rect">
            <a:avLst/>
          </a:prstGeom>
          <a:noFill/>
          <a:ln>
            <a:noFill/>
          </a:ln>
        </p:spPr>
        <p:txBody>
          <a:bodyPr wrap="square" rtlCol="0" anchor="t">
            <a:spAutoFit/>
          </a:bodyPr>
          <a:lstStyle/>
          <a:p>
            <a:r>
              <a:rPr 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2006</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2007</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2008</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2009</a:t>
            </a:r>
            <a:r>
              <a:rPr lang="zh-CN" alt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2010</a:t>
            </a:r>
            <a:r>
              <a:rPr lang="zh-CN" alt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2011</a:t>
            </a:r>
            <a:r>
              <a:rPr lang="zh-CN" alt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2012</a:t>
            </a:r>
            <a:r>
              <a:rPr lang="zh-CN" alt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2013</a:t>
            </a:r>
            <a:r>
              <a:rPr lang="zh-CN" altLang="en-US" sz="1600" b="1" dirty="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2014 2015</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2016 2017</a:t>
            </a:r>
            <a:r>
              <a:rPr lang="zh-CN" altLang="en-US" sz="1600" b="1" dirty="0" smtClean="0">
                <a:solidFill>
                  <a:schemeClr val="bg1"/>
                </a:solidFill>
                <a:latin typeface="Corbel" panose="020B0503020204020204" pitchFamily="34" charset="0"/>
              </a:rPr>
              <a:t> </a:t>
            </a:r>
            <a:endParaRPr lang="en-US" sz="1600" b="1" dirty="0">
              <a:solidFill>
                <a:schemeClr val="bg1"/>
              </a:solidFill>
              <a:latin typeface="Corbel" panose="020B0503020204020204" pitchFamily="34" charset="0"/>
            </a:endParaRPr>
          </a:p>
        </p:txBody>
      </p:sp>
      <p:sp>
        <p:nvSpPr>
          <p:cNvPr id="87" name="TextBox 86">
            <a:extLst>
              <a:ext uri="{FF2B5EF4-FFF2-40B4-BE49-F238E27FC236}">
                <a16:creationId xmlns:a16="http://schemas.microsoft.com/office/drawing/2014/main" xmlns="" id="{FF2C6857-796F-5F41-8D5E-CBC26305072C}"/>
              </a:ext>
            </a:extLst>
          </p:cNvPr>
          <p:cNvSpPr txBox="1"/>
          <p:nvPr/>
        </p:nvSpPr>
        <p:spPr>
          <a:xfrm>
            <a:off x="728761" y="4697513"/>
            <a:ext cx="1481039" cy="954107"/>
          </a:xfrm>
          <a:prstGeom prst="rect">
            <a:avLst/>
          </a:prstGeom>
          <a:noFill/>
        </p:spPr>
        <p:txBody>
          <a:bodyPr wrap="square" rtlCol="0">
            <a:spAutoFit/>
          </a:bodyPr>
          <a:lstStyle/>
          <a:p>
            <a:pPr algn="ctr"/>
            <a:r>
              <a:rPr lang="en-US" sz="1400" dirty="0">
                <a:solidFill>
                  <a:schemeClr val="accent1"/>
                </a:solidFill>
                <a:latin typeface="Tahoma" charset="0"/>
                <a:ea typeface="Tahoma" charset="0"/>
                <a:cs typeface="Tahoma" charset="0"/>
              </a:rPr>
              <a:t>超过10</a:t>
            </a:r>
            <a:r>
              <a:rPr lang="en-US" sz="1400" dirty="0" smtClean="0">
                <a:solidFill>
                  <a:schemeClr val="accent1"/>
                </a:solidFill>
                <a:latin typeface="Tahoma" charset="0"/>
                <a:ea typeface="Tahoma" charset="0"/>
                <a:cs typeface="Tahoma" charset="0"/>
              </a:rPr>
              <a:t>年期间得到的恶性和非恶性口腔癌样本集合独特</a:t>
            </a:r>
            <a:r>
              <a:rPr lang="zh-CN" altLang="en-US" sz="1400" dirty="0" smtClean="0">
                <a:solidFill>
                  <a:schemeClr val="accent1"/>
                </a:solidFill>
                <a:latin typeface="Tahoma" charset="0"/>
                <a:ea typeface="Tahoma" charset="0"/>
                <a:cs typeface="Tahoma" charset="0"/>
              </a:rPr>
              <a:t>数据</a:t>
            </a:r>
            <a:r>
              <a:rPr lang="en-US" sz="1400" dirty="0" smtClean="0">
                <a:solidFill>
                  <a:schemeClr val="accent1"/>
                </a:solidFill>
                <a:latin typeface="Tahoma" charset="0"/>
                <a:ea typeface="Tahoma" charset="0"/>
                <a:cs typeface="Tahoma" charset="0"/>
              </a:rPr>
              <a:t>库</a:t>
            </a:r>
            <a:endParaRPr lang="en-US" sz="1400" dirty="0">
              <a:solidFill>
                <a:schemeClr val="accent1"/>
              </a:solidFill>
              <a:latin typeface="Tahoma" charset="0"/>
              <a:ea typeface="Tahoma" charset="0"/>
              <a:cs typeface="Tahoma" charset="0"/>
            </a:endParaRPr>
          </a:p>
        </p:txBody>
      </p:sp>
      <p:sp>
        <p:nvSpPr>
          <p:cNvPr id="88" name="TextBox 87">
            <a:extLst>
              <a:ext uri="{FF2B5EF4-FFF2-40B4-BE49-F238E27FC236}">
                <a16:creationId xmlns:a16="http://schemas.microsoft.com/office/drawing/2014/main" xmlns="" id="{278DAEEF-7A85-7749-A973-9BC578CD1545}"/>
              </a:ext>
            </a:extLst>
          </p:cNvPr>
          <p:cNvSpPr txBox="1"/>
          <p:nvPr/>
        </p:nvSpPr>
        <p:spPr>
          <a:xfrm>
            <a:off x="2577251" y="4995915"/>
            <a:ext cx="1481039" cy="1169551"/>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生物标志物鉴定区分癌性/非癌细胞</a:t>
            </a:r>
          </a:p>
        </p:txBody>
      </p:sp>
      <p:sp>
        <p:nvSpPr>
          <p:cNvPr id="89" name="TextBox 88">
            <a:extLst>
              <a:ext uri="{FF2B5EF4-FFF2-40B4-BE49-F238E27FC236}">
                <a16:creationId xmlns:a16="http://schemas.microsoft.com/office/drawing/2014/main" xmlns="" id="{683BDFD2-3E87-804B-877B-89FDA53CAB35}"/>
              </a:ext>
            </a:extLst>
          </p:cNvPr>
          <p:cNvSpPr txBox="1"/>
          <p:nvPr/>
        </p:nvSpPr>
        <p:spPr>
          <a:xfrm>
            <a:off x="2032725" y="1652593"/>
            <a:ext cx="1481039" cy="523220"/>
          </a:xfrm>
          <a:prstGeom prst="rect">
            <a:avLst/>
          </a:prstGeom>
          <a:noFill/>
        </p:spPr>
        <p:txBody>
          <a:bodyPr wrap="square" rtlCol="0">
            <a:spAutoFit/>
          </a:bodyPr>
          <a:lstStyle/>
          <a:p>
            <a:pPr algn="ctr"/>
            <a:r>
              <a:rPr lang="en-US" sz="1400" b="1" dirty="0" err="1" smtClean="0">
                <a:solidFill>
                  <a:schemeClr val="accent1"/>
                </a:solidFill>
                <a:latin typeface="Corbel" panose="020B0503020204020204" pitchFamily="34" charset="0"/>
                <a:cs typeface="BenchNine Regular"/>
              </a:rPr>
              <a:t>数字</a:t>
            </a:r>
            <a:r>
              <a:rPr lang="en-US" sz="1400" b="1" dirty="0" err="1">
                <a:solidFill>
                  <a:schemeClr val="accent1"/>
                </a:solidFill>
                <a:latin typeface="Corbel" panose="020B0503020204020204" pitchFamily="34" charset="0"/>
                <a:cs typeface="BenchNine Regular"/>
              </a:rPr>
              <a:t>PCR</a:t>
            </a:r>
            <a:r>
              <a:rPr lang="en-US" sz="1400" b="1" dirty="0" err="1" smtClean="0">
                <a:solidFill>
                  <a:schemeClr val="accent1"/>
                </a:solidFill>
                <a:latin typeface="Corbel" panose="020B0503020204020204" pitchFamily="34" charset="0"/>
                <a:cs typeface="BenchNine Regular"/>
              </a:rPr>
              <a:t>平台技术分析</a:t>
            </a:r>
            <a:r>
              <a:rPr lang="zh-CN" altLang="en-US" sz="1400" b="1" dirty="0" smtClean="0">
                <a:solidFill>
                  <a:schemeClr val="accent1"/>
                </a:solidFill>
                <a:latin typeface="Corbel" panose="020B0503020204020204" pitchFamily="34" charset="0"/>
                <a:cs typeface="BenchNine Regular"/>
              </a:rPr>
              <a:t>开发完成</a:t>
            </a:r>
            <a:endParaRPr lang="en-US" sz="1400" b="1" dirty="0">
              <a:solidFill>
                <a:schemeClr val="accent1"/>
              </a:solidFill>
              <a:latin typeface="Corbel" panose="020B0503020204020204" pitchFamily="34" charset="0"/>
              <a:cs typeface="BenchNine Regular"/>
            </a:endParaRPr>
          </a:p>
        </p:txBody>
      </p:sp>
      <p:sp>
        <p:nvSpPr>
          <p:cNvPr id="90" name="TextBox 89">
            <a:extLst>
              <a:ext uri="{FF2B5EF4-FFF2-40B4-BE49-F238E27FC236}">
                <a16:creationId xmlns:a16="http://schemas.microsoft.com/office/drawing/2014/main" xmlns="" id="{974E9EC4-CAF2-F844-A602-24F6D3BA8DE5}"/>
              </a:ext>
            </a:extLst>
          </p:cNvPr>
          <p:cNvSpPr txBox="1"/>
          <p:nvPr/>
        </p:nvSpPr>
        <p:spPr>
          <a:xfrm>
            <a:off x="3438144" y="1760267"/>
            <a:ext cx="1481039" cy="1169551"/>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组装单分子诊断口腔癌的测试平台</a:t>
            </a:r>
          </a:p>
        </p:txBody>
      </p:sp>
      <p:sp>
        <p:nvSpPr>
          <p:cNvPr id="91" name="TextBox 90">
            <a:extLst>
              <a:ext uri="{FF2B5EF4-FFF2-40B4-BE49-F238E27FC236}">
                <a16:creationId xmlns:a16="http://schemas.microsoft.com/office/drawing/2014/main" xmlns="" id="{483EEAE5-8288-D34C-8E7E-F7767C6F8FD1}"/>
              </a:ext>
            </a:extLst>
          </p:cNvPr>
          <p:cNvSpPr txBox="1"/>
          <p:nvPr/>
        </p:nvSpPr>
        <p:spPr>
          <a:xfrm>
            <a:off x="4445913" y="4562121"/>
            <a:ext cx="1481039" cy="738664"/>
          </a:xfrm>
          <a:prstGeom prst="rect">
            <a:avLst/>
          </a:prstGeom>
          <a:noFill/>
        </p:spPr>
        <p:txBody>
          <a:bodyPr wrap="square" rtlCol="0">
            <a:spAutoFit/>
          </a:bodyPr>
          <a:lstStyle/>
          <a:p>
            <a:pPr algn="ctr"/>
            <a:r>
              <a:rPr lang="zh-CN" altLang="en-US" sz="1400" b="1" dirty="0">
                <a:solidFill>
                  <a:schemeClr val="accent1"/>
                </a:solidFill>
                <a:latin typeface="Corbel" panose="020B0503020204020204" pitchFamily="34" charset="0"/>
                <a:cs typeface="BenchNine Regular"/>
              </a:rPr>
              <a:t>开发了针对分子诊断数字</a:t>
            </a:r>
            <a:r>
              <a:rPr lang="en-US" altLang="zh-CN" sz="1400" b="1" dirty="0">
                <a:solidFill>
                  <a:schemeClr val="accent1"/>
                </a:solidFill>
                <a:latin typeface="Corbel" panose="020B0503020204020204" pitchFamily="34" charset="0"/>
                <a:cs typeface="BenchNine Regular"/>
              </a:rPr>
              <a:t>PCR</a:t>
            </a:r>
            <a:r>
              <a:rPr lang="zh-CN" altLang="en-US" sz="1400" b="1" dirty="0">
                <a:solidFill>
                  <a:schemeClr val="accent1"/>
                </a:solidFill>
                <a:latin typeface="Corbel" panose="020B0503020204020204" pitchFamily="34" charset="0"/>
                <a:cs typeface="BenchNine Regular"/>
              </a:rPr>
              <a:t>的生物信息学</a:t>
            </a:r>
            <a:endParaRPr lang="en-US" sz="1400" b="1" dirty="0">
              <a:solidFill>
                <a:schemeClr val="accent1"/>
              </a:solidFill>
              <a:latin typeface="Corbel" panose="020B0503020204020204" pitchFamily="34" charset="0"/>
              <a:cs typeface="BenchNine Regular"/>
            </a:endParaRPr>
          </a:p>
        </p:txBody>
      </p:sp>
      <p:grpSp>
        <p:nvGrpSpPr>
          <p:cNvPr id="92" name="Group 91">
            <a:extLst>
              <a:ext uri="{FF2B5EF4-FFF2-40B4-BE49-F238E27FC236}">
                <a16:creationId xmlns:a16="http://schemas.microsoft.com/office/drawing/2014/main" xmlns="" id="{EC297A90-48FA-B347-898B-20F52547737F}"/>
              </a:ext>
            </a:extLst>
          </p:cNvPr>
          <p:cNvGrpSpPr/>
          <p:nvPr/>
        </p:nvGrpSpPr>
        <p:grpSpPr>
          <a:xfrm rot="10800000">
            <a:off x="5652512" y="3920961"/>
            <a:ext cx="177800" cy="698500"/>
            <a:chOff x="2286000" y="2273300"/>
            <a:chExt cx="177800" cy="698500"/>
          </a:xfrm>
        </p:grpSpPr>
        <p:cxnSp>
          <p:nvCxnSpPr>
            <p:cNvPr id="93" name="Straight Connector 92">
              <a:extLst>
                <a:ext uri="{FF2B5EF4-FFF2-40B4-BE49-F238E27FC236}">
                  <a16:creationId xmlns:a16="http://schemas.microsoft.com/office/drawing/2014/main" xmlns="" id="{6F22811A-721B-3647-A684-600CD7BF1A2B}"/>
                </a:ext>
              </a:extLst>
            </p:cNvPr>
            <p:cNvCxnSpPr/>
            <p:nvPr/>
          </p:nvCxnSpPr>
          <p:spPr>
            <a:xfrm rot="10800000" flipV="1">
              <a:off x="2374900" y="2362199"/>
              <a:ext cx="0" cy="609601"/>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xmlns="" id="{64827ABD-5461-D54A-A6F5-8F33BAD895B4}"/>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xmlns="" id="{2486D272-DF5A-324A-BCB5-7027AC2E6B50}"/>
              </a:ext>
            </a:extLst>
          </p:cNvPr>
          <p:cNvGrpSpPr/>
          <p:nvPr/>
        </p:nvGrpSpPr>
        <p:grpSpPr>
          <a:xfrm>
            <a:off x="6208091" y="2326952"/>
            <a:ext cx="177800" cy="1190589"/>
            <a:chOff x="2286000" y="2273300"/>
            <a:chExt cx="177800" cy="1190589"/>
          </a:xfrm>
        </p:grpSpPr>
        <p:cxnSp>
          <p:nvCxnSpPr>
            <p:cNvPr id="98" name="Straight Connector 97">
              <a:extLst>
                <a:ext uri="{FF2B5EF4-FFF2-40B4-BE49-F238E27FC236}">
                  <a16:creationId xmlns:a16="http://schemas.microsoft.com/office/drawing/2014/main" xmlns="" id="{D7784BE1-875E-6749-8D88-89F1BD37A561}"/>
                </a:ext>
              </a:extLst>
            </p:cNvPr>
            <p:cNvCxnSpPr>
              <a:cxnSpLocks/>
            </p:cNvCxnSpPr>
            <p:nvPr/>
          </p:nvCxnSpPr>
          <p:spPr>
            <a:xfrm>
              <a:off x="2374900" y="2362200"/>
              <a:ext cx="0" cy="1101689"/>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99" name="Oval 98">
              <a:extLst>
                <a:ext uri="{FF2B5EF4-FFF2-40B4-BE49-F238E27FC236}">
                  <a16:creationId xmlns:a16="http://schemas.microsoft.com/office/drawing/2014/main" xmlns="" id="{70258663-004C-7B41-84C7-0966200B179E}"/>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0" name="5-Point Star 99">
            <a:extLst>
              <a:ext uri="{FF2B5EF4-FFF2-40B4-BE49-F238E27FC236}">
                <a16:creationId xmlns:a16="http://schemas.microsoft.com/office/drawing/2014/main" xmlns="" id="{331F5037-840A-3844-A2E1-2A402BE08F1E}"/>
              </a:ext>
            </a:extLst>
          </p:cNvPr>
          <p:cNvSpPr/>
          <p:nvPr/>
        </p:nvSpPr>
        <p:spPr>
          <a:xfrm rot="1337857">
            <a:off x="5861750" y="1135731"/>
            <a:ext cx="1379668" cy="14459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xmlns="" id="{D7E23904-7BBF-1C48-BAA4-7439BF7A7F8A}"/>
              </a:ext>
            </a:extLst>
          </p:cNvPr>
          <p:cNvSpPr txBox="1"/>
          <p:nvPr/>
        </p:nvSpPr>
        <p:spPr>
          <a:xfrm rot="1337857">
            <a:off x="5921948" y="1620953"/>
            <a:ext cx="1259656" cy="461665"/>
          </a:xfrm>
          <a:prstGeom prst="rect">
            <a:avLst/>
          </a:prstGeom>
          <a:noFill/>
        </p:spPr>
        <p:txBody>
          <a:bodyPr wrap="square" rtlCol="0">
            <a:spAutoFit/>
          </a:bodyPr>
          <a:lstStyle/>
          <a:p>
            <a:pPr algn="ctr"/>
            <a:r>
              <a:rPr lang="zh-CN" altLang="en-US" sz="1200" b="1" dirty="0" smtClean="0">
                <a:solidFill>
                  <a:schemeClr val="bg1"/>
                </a:solidFill>
                <a:latin typeface="Corbel" panose="020B0503020204020204" pitchFamily="34" charset="0"/>
                <a:cs typeface="BenchNine Regular"/>
              </a:rPr>
              <a:t>已</a:t>
            </a:r>
            <a:r>
              <a:rPr lang="en-US" sz="1200" b="1" dirty="0" smtClean="0">
                <a:solidFill>
                  <a:schemeClr val="bg1"/>
                </a:solidFill>
                <a:latin typeface="Corbel" panose="020B0503020204020204" pitchFamily="34" charset="0"/>
                <a:cs typeface="BenchNine Regular"/>
              </a:rPr>
              <a:t>证明的</a:t>
            </a:r>
            <a:endParaRPr lang="en-US" sz="1200" b="1" dirty="0">
              <a:solidFill>
                <a:schemeClr val="bg1"/>
              </a:solidFill>
              <a:latin typeface="Corbel" panose="020B0503020204020204" pitchFamily="34" charset="0"/>
              <a:cs typeface="BenchNine Regular"/>
            </a:endParaRPr>
          </a:p>
          <a:p>
            <a:pPr algn="ctr"/>
            <a:r>
              <a:rPr lang="en-US" sz="1200" b="1" dirty="0">
                <a:solidFill>
                  <a:schemeClr val="bg1"/>
                </a:solidFill>
                <a:latin typeface="Corbel" panose="020B0503020204020204" pitchFamily="34" charset="0"/>
                <a:cs typeface="BenchNine Regular"/>
              </a:rPr>
              <a:t>概念</a:t>
            </a:r>
          </a:p>
        </p:txBody>
      </p:sp>
      <p:sp>
        <p:nvSpPr>
          <p:cNvPr id="95" name="TextBox 94">
            <a:extLst>
              <a:ext uri="{FF2B5EF4-FFF2-40B4-BE49-F238E27FC236}">
                <a16:creationId xmlns:a16="http://schemas.microsoft.com/office/drawing/2014/main" xmlns="" id="{3F130F24-3929-A141-B742-9C2685A7871B}"/>
              </a:ext>
            </a:extLst>
          </p:cNvPr>
          <p:cNvSpPr txBox="1"/>
          <p:nvPr/>
        </p:nvSpPr>
        <p:spPr>
          <a:xfrm>
            <a:off x="4868224" y="1398615"/>
            <a:ext cx="1158268" cy="1815882"/>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口腔癌症检测和诊断测试的临床前分析验证</a:t>
            </a:r>
          </a:p>
        </p:txBody>
      </p:sp>
      <p:sp>
        <p:nvSpPr>
          <p:cNvPr id="103" name="TextBox 102">
            <a:extLst>
              <a:ext uri="{FF2B5EF4-FFF2-40B4-BE49-F238E27FC236}">
                <a16:creationId xmlns:a16="http://schemas.microsoft.com/office/drawing/2014/main" xmlns="" id="{05EE38FF-5BA4-8F4A-9EE9-43AD6AB52B71}"/>
              </a:ext>
            </a:extLst>
          </p:cNvPr>
          <p:cNvSpPr txBox="1"/>
          <p:nvPr/>
        </p:nvSpPr>
        <p:spPr>
          <a:xfrm>
            <a:off x="7270607" y="1969048"/>
            <a:ext cx="1220070" cy="738664"/>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申请临时专利</a:t>
            </a:r>
          </a:p>
        </p:txBody>
      </p:sp>
      <p:sp>
        <p:nvSpPr>
          <p:cNvPr id="104" name="TextBox 103">
            <a:extLst>
              <a:ext uri="{FF2B5EF4-FFF2-40B4-BE49-F238E27FC236}">
                <a16:creationId xmlns:a16="http://schemas.microsoft.com/office/drawing/2014/main" xmlns="" id="{FD00ED2C-5962-A444-88F9-F4EE836817BC}"/>
              </a:ext>
            </a:extLst>
          </p:cNvPr>
          <p:cNvSpPr txBox="1"/>
          <p:nvPr/>
        </p:nvSpPr>
        <p:spPr>
          <a:xfrm>
            <a:off x="6712758" y="4850009"/>
            <a:ext cx="1828265" cy="523220"/>
          </a:xfrm>
          <a:prstGeom prst="rect">
            <a:avLst/>
          </a:prstGeom>
          <a:noFill/>
        </p:spPr>
        <p:txBody>
          <a:bodyPr wrap="square" rtlCol="0">
            <a:spAutoFit/>
          </a:bodyPr>
          <a:lstStyle/>
          <a:p>
            <a:pPr algn="ctr"/>
            <a:r>
              <a:rPr lang="en-US" sz="1400" b="1" dirty="0" err="1">
                <a:solidFill>
                  <a:schemeClr val="accent1"/>
                </a:solidFill>
                <a:latin typeface="Corbel" panose="020B0503020204020204" pitchFamily="34" charset="0"/>
                <a:cs typeface="BenchNine Regular"/>
              </a:rPr>
              <a:t>与</a:t>
            </a:r>
            <a:r>
              <a:rPr lang="en-US" sz="1400" b="1" dirty="0" err="1" smtClean="0">
                <a:solidFill>
                  <a:schemeClr val="accent1"/>
                </a:solidFill>
                <a:latin typeface="Corbel" panose="020B0503020204020204" pitchFamily="34" charset="0"/>
                <a:cs typeface="BenchNine Regular"/>
              </a:rPr>
              <a:t>UBC</a:t>
            </a:r>
            <a:r>
              <a:rPr lang="zh-CN" altLang="en-US" sz="1400" b="1" dirty="0" smtClean="0">
                <a:solidFill>
                  <a:schemeClr val="accent1"/>
                </a:solidFill>
                <a:latin typeface="Corbel" panose="020B0503020204020204" pitchFamily="34" charset="0"/>
                <a:cs typeface="BenchNine Regular"/>
              </a:rPr>
              <a:t>和</a:t>
            </a:r>
            <a:r>
              <a:rPr lang="en-US" altLang="zh-CN" sz="1400" b="1" dirty="0" smtClean="0">
                <a:solidFill>
                  <a:schemeClr val="accent1"/>
                </a:solidFill>
                <a:latin typeface="Corbel" panose="020B0503020204020204" pitchFamily="34" charset="0"/>
                <a:cs typeface="BenchNine Regular"/>
              </a:rPr>
              <a:t>BC</a:t>
            </a:r>
            <a:r>
              <a:rPr lang="zh-CN" altLang="en-US" sz="1400" b="1" dirty="0" smtClean="0">
                <a:solidFill>
                  <a:schemeClr val="accent1"/>
                </a:solidFill>
                <a:latin typeface="Corbel" panose="020B0503020204020204" pitchFamily="34" charset="0"/>
                <a:cs typeface="BenchNine Regular"/>
              </a:rPr>
              <a:t> </a:t>
            </a:r>
            <a:r>
              <a:rPr lang="en-US" altLang="zh-CN" sz="1400" b="1" dirty="0" err="1" smtClean="0">
                <a:solidFill>
                  <a:schemeClr val="accent1"/>
                </a:solidFill>
                <a:latin typeface="Corbel" panose="020B0503020204020204" pitchFamily="34" charset="0"/>
                <a:cs typeface="BenchNine Regular"/>
              </a:rPr>
              <a:t>Cancer</a:t>
            </a:r>
            <a:r>
              <a:rPr lang="en-US" sz="1400" b="1" dirty="0" err="1" smtClean="0">
                <a:solidFill>
                  <a:schemeClr val="accent1"/>
                </a:solidFill>
                <a:latin typeface="Corbel" panose="020B0503020204020204" pitchFamily="34" charset="0"/>
                <a:cs typeface="BenchNine Regular"/>
              </a:rPr>
              <a:t>合作研究协议</a:t>
            </a:r>
            <a:endParaRPr lang="en-US" sz="1400" b="1" dirty="0">
              <a:solidFill>
                <a:schemeClr val="accent1"/>
              </a:solidFill>
              <a:latin typeface="Corbel" panose="020B0503020204020204" pitchFamily="34" charset="0"/>
              <a:cs typeface="BenchNine Regular"/>
            </a:endParaRPr>
          </a:p>
        </p:txBody>
      </p:sp>
      <p:grpSp>
        <p:nvGrpSpPr>
          <p:cNvPr id="105" name="Group 104">
            <a:extLst>
              <a:ext uri="{FF2B5EF4-FFF2-40B4-BE49-F238E27FC236}">
                <a16:creationId xmlns:a16="http://schemas.microsoft.com/office/drawing/2014/main" xmlns="" id="{FDD3397A-493A-9349-A9F5-700F7C384164}"/>
              </a:ext>
            </a:extLst>
          </p:cNvPr>
          <p:cNvGrpSpPr/>
          <p:nvPr/>
        </p:nvGrpSpPr>
        <p:grpSpPr>
          <a:xfrm rot="10800000">
            <a:off x="9579761" y="3919672"/>
            <a:ext cx="177800" cy="1261189"/>
            <a:chOff x="2286000" y="2273300"/>
            <a:chExt cx="177800" cy="1261189"/>
          </a:xfrm>
        </p:grpSpPr>
        <p:cxnSp>
          <p:nvCxnSpPr>
            <p:cNvPr id="106" name="Straight Connector 105">
              <a:extLst>
                <a:ext uri="{FF2B5EF4-FFF2-40B4-BE49-F238E27FC236}">
                  <a16:creationId xmlns:a16="http://schemas.microsoft.com/office/drawing/2014/main" xmlns="" id="{83E88AA0-64CA-7A4D-BB62-9FFBF4ABCFE6}"/>
                </a:ext>
              </a:extLst>
            </p:cNvPr>
            <p:cNvCxnSpPr>
              <a:cxnSpLocks/>
            </p:cNvCxnSpPr>
            <p:nvPr/>
          </p:nvCxnSpPr>
          <p:spPr>
            <a:xfrm rot="10800000" flipV="1">
              <a:off x="2374900" y="2362199"/>
              <a:ext cx="0" cy="1172290"/>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7" name="Oval 106">
              <a:extLst>
                <a:ext uri="{FF2B5EF4-FFF2-40B4-BE49-F238E27FC236}">
                  <a16:creationId xmlns:a16="http://schemas.microsoft.com/office/drawing/2014/main" xmlns="" id="{4B08B307-08C8-A04F-AFCA-8EA0AFCDBAA8}"/>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5CD1DD7B-8BE5-EC40-8C8C-4B6BE3BAE55E}"/>
              </a:ext>
            </a:extLst>
          </p:cNvPr>
          <p:cNvGrpSpPr/>
          <p:nvPr/>
        </p:nvGrpSpPr>
        <p:grpSpPr>
          <a:xfrm rot="10800000">
            <a:off x="7976312" y="3919672"/>
            <a:ext cx="177800" cy="730751"/>
            <a:chOff x="2286000" y="2273300"/>
            <a:chExt cx="177800" cy="730751"/>
          </a:xfrm>
        </p:grpSpPr>
        <p:cxnSp>
          <p:nvCxnSpPr>
            <p:cNvPr id="109" name="Straight Connector 108">
              <a:extLst>
                <a:ext uri="{FF2B5EF4-FFF2-40B4-BE49-F238E27FC236}">
                  <a16:creationId xmlns:a16="http://schemas.microsoft.com/office/drawing/2014/main" xmlns="" id="{50D9C0FE-0345-5F4A-8A7D-50DE4259AD27}"/>
                </a:ext>
              </a:extLst>
            </p:cNvPr>
            <p:cNvCxnSpPr>
              <a:cxnSpLocks/>
            </p:cNvCxnSpPr>
            <p:nvPr/>
          </p:nvCxnSpPr>
          <p:spPr>
            <a:xfrm>
              <a:off x="2374900" y="2362200"/>
              <a:ext cx="0" cy="641851"/>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xmlns="" id="{8BE9C16D-D3D8-C14F-AD8B-5D04800487F7}"/>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F61B03CC-81E7-CA4F-98C7-04BAAA03007B}"/>
              </a:ext>
            </a:extLst>
          </p:cNvPr>
          <p:cNvGrpSpPr/>
          <p:nvPr/>
        </p:nvGrpSpPr>
        <p:grpSpPr>
          <a:xfrm>
            <a:off x="9993349" y="2789380"/>
            <a:ext cx="177800" cy="730751"/>
            <a:chOff x="2286000" y="2273300"/>
            <a:chExt cx="177800" cy="730751"/>
          </a:xfrm>
        </p:grpSpPr>
        <p:cxnSp>
          <p:nvCxnSpPr>
            <p:cNvPr id="112" name="Straight Connector 111">
              <a:extLst>
                <a:ext uri="{FF2B5EF4-FFF2-40B4-BE49-F238E27FC236}">
                  <a16:creationId xmlns:a16="http://schemas.microsoft.com/office/drawing/2014/main" xmlns="" id="{1AD00FE4-D3C9-C240-AC47-8E66A21968A3}"/>
                </a:ext>
              </a:extLst>
            </p:cNvPr>
            <p:cNvCxnSpPr>
              <a:cxnSpLocks/>
            </p:cNvCxnSpPr>
            <p:nvPr/>
          </p:nvCxnSpPr>
          <p:spPr>
            <a:xfrm>
              <a:off x="2374900" y="2362200"/>
              <a:ext cx="0" cy="641851"/>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3" name="Oval 112">
              <a:extLst>
                <a:ext uri="{FF2B5EF4-FFF2-40B4-BE49-F238E27FC236}">
                  <a16:creationId xmlns:a16="http://schemas.microsoft.com/office/drawing/2014/main" xmlns="" id="{DCC36FE0-CABC-A34C-AA28-AB509F54C36F}"/>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36CCB402-1EC5-FA48-9EDB-6EA80E0FAC1F}"/>
              </a:ext>
            </a:extLst>
          </p:cNvPr>
          <p:cNvGrpSpPr/>
          <p:nvPr/>
        </p:nvGrpSpPr>
        <p:grpSpPr>
          <a:xfrm rot="10800000">
            <a:off x="9717238" y="3919672"/>
            <a:ext cx="177800" cy="1732318"/>
            <a:chOff x="2299252" y="2273300"/>
            <a:chExt cx="177800" cy="1732318"/>
          </a:xfrm>
        </p:grpSpPr>
        <p:cxnSp>
          <p:nvCxnSpPr>
            <p:cNvPr id="121" name="Straight Connector 120">
              <a:extLst>
                <a:ext uri="{FF2B5EF4-FFF2-40B4-BE49-F238E27FC236}">
                  <a16:creationId xmlns:a16="http://schemas.microsoft.com/office/drawing/2014/main" xmlns="" id="{7D576EB9-322A-B644-A620-5897DF632054}"/>
                </a:ext>
              </a:extLst>
            </p:cNvPr>
            <p:cNvCxnSpPr>
              <a:cxnSpLocks/>
            </p:cNvCxnSpPr>
            <p:nvPr/>
          </p:nvCxnSpPr>
          <p:spPr>
            <a:xfrm rot="10800000" flipV="1">
              <a:off x="2401404" y="2362199"/>
              <a:ext cx="0" cy="1643419"/>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xmlns="" id="{56DE3F35-7691-1140-9F23-956479A49C73}"/>
                </a:ext>
              </a:extLst>
            </p:cNvPr>
            <p:cNvSpPr/>
            <p:nvPr/>
          </p:nvSpPr>
          <p:spPr>
            <a:xfrm>
              <a:off x="2299252"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6" name="TextBox 125">
            <a:extLst>
              <a:ext uri="{FF2B5EF4-FFF2-40B4-BE49-F238E27FC236}">
                <a16:creationId xmlns:a16="http://schemas.microsoft.com/office/drawing/2014/main" xmlns="" id="{548473AC-9651-5D41-90FB-58717A893022}"/>
              </a:ext>
            </a:extLst>
          </p:cNvPr>
          <p:cNvSpPr txBox="1"/>
          <p:nvPr/>
        </p:nvSpPr>
        <p:spPr>
          <a:xfrm>
            <a:off x="7666990" y="3495258"/>
            <a:ext cx="3892982" cy="338554"/>
          </a:xfrm>
          <a:prstGeom prst="rect">
            <a:avLst/>
          </a:prstGeom>
          <a:noFill/>
          <a:ln>
            <a:noFill/>
          </a:ln>
        </p:spPr>
        <p:txBody>
          <a:bodyPr wrap="square" rtlCol="0" anchor="t">
            <a:spAutoFit/>
          </a:bodyPr>
          <a:lstStyle/>
          <a:p>
            <a:r>
              <a:rPr lang="en-US" sz="1600" b="1" dirty="0">
                <a:solidFill>
                  <a:schemeClr val="bg1"/>
                </a:solidFill>
                <a:latin typeface="Corbel" panose="020B0503020204020204" pitchFamily="34" charset="0"/>
              </a:rPr>
              <a:t>2018 </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2019 </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2020</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 </a:t>
            </a:r>
            <a:r>
              <a:rPr lang="en-US" sz="1600" b="1" dirty="0">
                <a:solidFill>
                  <a:schemeClr val="bg1"/>
                </a:solidFill>
                <a:latin typeface="Corbel" panose="020B0503020204020204" pitchFamily="34" charset="0"/>
              </a:rPr>
              <a:t>2021 </a:t>
            </a:r>
            <a:r>
              <a:rPr lang="zh-CN" altLang="en-US" sz="1600" b="1" dirty="0" smtClean="0">
                <a:solidFill>
                  <a:schemeClr val="bg1"/>
                </a:solidFill>
                <a:latin typeface="Corbel" panose="020B0503020204020204" pitchFamily="34" charset="0"/>
              </a:rPr>
              <a:t>       </a:t>
            </a:r>
            <a:r>
              <a:rPr lang="en-US" sz="1600" b="1" dirty="0" smtClean="0">
                <a:solidFill>
                  <a:schemeClr val="bg1"/>
                </a:solidFill>
                <a:latin typeface="Corbel" panose="020B0503020204020204" pitchFamily="34" charset="0"/>
              </a:rPr>
              <a:t>2022</a:t>
            </a:r>
            <a:endParaRPr lang="en-US" sz="1600" b="1" dirty="0">
              <a:solidFill>
                <a:schemeClr val="bg1"/>
              </a:solidFill>
              <a:latin typeface="Corbel" panose="020B0503020204020204" pitchFamily="34" charset="0"/>
            </a:endParaRPr>
          </a:p>
        </p:txBody>
      </p:sp>
      <p:sp>
        <p:nvSpPr>
          <p:cNvPr id="127" name="TextBox 126">
            <a:extLst>
              <a:ext uri="{FF2B5EF4-FFF2-40B4-BE49-F238E27FC236}">
                <a16:creationId xmlns:a16="http://schemas.microsoft.com/office/drawing/2014/main" xmlns="" id="{9C053A5F-EC01-214B-B105-651018A71056}"/>
              </a:ext>
            </a:extLst>
          </p:cNvPr>
          <p:cNvSpPr txBox="1"/>
          <p:nvPr/>
        </p:nvSpPr>
        <p:spPr>
          <a:xfrm>
            <a:off x="8526757" y="4316934"/>
            <a:ext cx="1237298" cy="954107"/>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独立临床验证完成</a:t>
            </a:r>
          </a:p>
        </p:txBody>
      </p:sp>
      <p:sp>
        <p:nvSpPr>
          <p:cNvPr id="128" name="TextBox 127">
            <a:extLst>
              <a:ext uri="{FF2B5EF4-FFF2-40B4-BE49-F238E27FC236}">
                <a16:creationId xmlns:a16="http://schemas.microsoft.com/office/drawing/2014/main" xmlns="" id="{16AA7CA0-B511-3F44-9BFB-1D71038AC1F2}"/>
              </a:ext>
            </a:extLst>
          </p:cNvPr>
          <p:cNvSpPr txBox="1"/>
          <p:nvPr/>
        </p:nvSpPr>
        <p:spPr>
          <a:xfrm>
            <a:off x="9859356" y="5200381"/>
            <a:ext cx="1044277" cy="738664"/>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预计FDA 510（k）许可</a:t>
            </a:r>
          </a:p>
        </p:txBody>
      </p:sp>
      <p:sp>
        <p:nvSpPr>
          <p:cNvPr id="130" name="TextBox 129">
            <a:extLst>
              <a:ext uri="{FF2B5EF4-FFF2-40B4-BE49-F238E27FC236}">
                <a16:creationId xmlns:a16="http://schemas.microsoft.com/office/drawing/2014/main" xmlns="" id="{F2E2E42F-59D6-2142-AC40-B6FE32EA9CE7}"/>
              </a:ext>
            </a:extLst>
          </p:cNvPr>
          <p:cNvSpPr txBox="1"/>
          <p:nvPr/>
        </p:nvSpPr>
        <p:spPr>
          <a:xfrm>
            <a:off x="9616000" y="2109027"/>
            <a:ext cx="1237298" cy="738664"/>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美国和加拿大的产品推出</a:t>
            </a:r>
          </a:p>
        </p:txBody>
      </p:sp>
      <p:grpSp>
        <p:nvGrpSpPr>
          <p:cNvPr id="3" name="Group 2">
            <a:extLst>
              <a:ext uri="{FF2B5EF4-FFF2-40B4-BE49-F238E27FC236}">
                <a16:creationId xmlns:a16="http://schemas.microsoft.com/office/drawing/2014/main" xmlns="" id="{9437B491-137D-0247-BA4B-CA6E28CF9736}"/>
              </a:ext>
            </a:extLst>
          </p:cNvPr>
          <p:cNvGrpSpPr/>
          <p:nvPr/>
        </p:nvGrpSpPr>
        <p:grpSpPr>
          <a:xfrm>
            <a:off x="9685185" y="678735"/>
            <a:ext cx="1379668" cy="1445974"/>
            <a:chOff x="9737009" y="1467380"/>
            <a:chExt cx="1379668" cy="1445974"/>
          </a:xfrm>
        </p:grpSpPr>
        <p:sp>
          <p:nvSpPr>
            <p:cNvPr id="132" name="5-Point Star 131">
              <a:extLst>
                <a:ext uri="{FF2B5EF4-FFF2-40B4-BE49-F238E27FC236}">
                  <a16:creationId xmlns:a16="http://schemas.microsoft.com/office/drawing/2014/main" xmlns="" id="{99BC0DDA-95B6-8D4B-9018-99837CAFB2A1}"/>
                </a:ext>
              </a:extLst>
            </p:cNvPr>
            <p:cNvSpPr/>
            <p:nvPr/>
          </p:nvSpPr>
          <p:spPr>
            <a:xfrm rot="1337857">
              <a:off x="9737009" y="1467380"/>
              <a:ext cx="1379668" cy="144597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xmlns="" id="{10255F0C-3757-5542-AA7B-4BED725A981A}"/>
                </a:ext>
              </a:extLst>
            </p:cNvPr>
            <p:cNvSpPr txBox="1"/>
            <p:nvPr/>
          </p:nvSpPr>
          <p:spPr>
            <a:xfrm rot="1337857">
              <a:off x="9966162" y="2031274"/>
              <a:ext cx="969612" cy="276999"/>
            </a:xfrm>
            <a:prstGeom prst="rect">
              <a:avLst/>
            </a:prstGeom>
            <a:noFill/>
          </p:spPr>
          <p:txBody>
            <a:bodyPr wrap="square" rtlCol="0">
              <a:spAutoFit/>
            </a:bodyPr>
            <a:lstStyle/>
            <a:p>
              <a:pPr algn="ctr"/>
              <a:r>
                <a:rPr lang="zh-CN" altLang="en-US" sz="1200" b="1" dirty="0" smtClean="0">
                  <a:solidFill>
                    <a:schemeClr val="bg1"/>
                  </a:solidFill>
                  <a:latin typeface="Corbel" panose="020B0503020204020204" pitchFamily="34" charset="0"/>
                  <a:cs typeface="BenchNine Regular"/>
                </a:rPr>
                <a:t>开始盈利</a:t>
              </a:r>
              <a:endParaRPr lang="en-US" sz="1200" b="1" dirty="0">
                <a:solidFill>
                  <a:schemeClr val="bg1"/>
                </a:solidFill>
                <a:latin typeface="Corbel" panose="020B0503020204020204" pitchFamily="34" charset="0"/>
                <a:cs typeface="BenchNine Regular"/>
              </a:endParaRPr>
            </a:p>
          </p:txBody>
        </p:sp>
      </p:grpSp>
      <p:grpSp>
        <p:nvGrpSpPr>
          <p:cNvPr id="73" name="Group 72">
            <a:extLst>
              <a:ext uri="{FF2B5EF4-FFF2-40B4-BE49-F238E27FC236}">
                <a16:creationId xmlns:a16="http://schemas.microsoft.com/office/drawing/2014/main" xmlns="" id="{D556E7F4-38F1-2040-9438-3E3FADA76BF1}"/>
              </a:ext>
            </a:extLst>
          </p:cNvPr>
          <p:cNvGrpSpPr/>
          <p:nvPr/>
        </p:nvGrpSpPr>
        <p:grpSpPr>
          <a:xfrm>
            <a:off x="8716089" y="2166169"/>
            <a:ext cx="177800" cy="1299344"/>
            <a:chOff x="2286000" y="2273300"/>
            <a:chExt cx="177800" cy="1299344"/>
          </a:xfrm>
        </p:grpSpPr>
        <p:cxnSp>
          <p:nvCxnSpPr>
            <p:cNvPr id="74" name="Straight Connector 73">
              <a:extLst>
                <a:ext uri="{FF2B5EF4-FFF2-40B4-BE49-F238E27FC236}">
                  <a16:creationId xmlns:a16="http://schemas.microsoft.com/office/drawing/2014/main" xmlns="" id="{BF5C57E0-D1C3-2F4A-8D4C-69664496245A}"/>
                </a:ext>
              </a:extLst>
            </p:cNvPr>
            <p:cNvCxnSpPr>
              <a:cxnSpLocks/>
            </p:cNvCxnSpPr>
            <p:nvPr/>
          </p:nvCxnSpPr>
          <p:spPr>
            <a:xfrm>
              <a:off x="2374900" y="2362200"/>
              <a:ext cx="0" cy="1210444"/>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xmlns="" id="{7B35638D-AA9D-9645-915A-12CCA242087B}"/>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xmlns="" id="{B24E11BD-D4C7-F84E-9D32-D64C918F766F}"/>
              </a:ext>
            </a:extLst>
          </p:cNvPr>
          <p:cNvSpPr txBox="1"/>
          <p:nvPr/>
        </p:nvSpPr>
        <p:spPr>
          <a:xfrm>
            <a:off x="8215765" y="1375528"/>
            <a:ext cx="1171359" cy="738664"/>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临床前测试完成</a:t>
            </a:r>
          </a:p>
        </p:txBody>
      </p:sp>
      <p:grpSp>
        <p:nvGrpSpPr>
          <p:cNvPr id="79" name="Group 78">
            <a:extLst>
              <a:ext uri="{FF2B5EF4-FFF2-40B4-BE49-F238E27FC236}">
                <a16:creationId xmlns:a16="http://schemas.microsoft.com/office/drawing/2014/main" xmlns="" id="{652BD1BD-B9BB-B04F-8E13-7C97C863C56E}"/>
              </a:ext>
            </a:extLst>
          </p:cNvPr>
          <p:cNvGrpSpPr/>
          <p:nvPr/>
        </p:nvGrpSpPr>
        <p:grpSpPr>
          <a:xfrm>
            <a:off x="11083132" y="2769194"/>
            <a:ext cx="177800" cy="730751"/>
            <a:chOff x="2286000" y="2273300"/>
            <a:chExt cx="177800" cy="730751"/>
          </a:xfrm>
        </p:grpSpPr>
        <p:cxnSp>
          <p:nvCxnSpPr>
            <p:cNvPr id="84" name="Straight Connector 83">
              <a:extLst>
                <a:ext uri="{FF2B5EF4-FFF2-40B4-BE49-F238E27FC236}">
                  <a16:creationId xmlns:a16="http://schemas.microsoft.com/office/drawing/2014/main" xmlns="" id="{9B7095F8-80D1-4F4E-8F6E-D6D9142A8F90}"/>
                </a:ext>
              </a:extLst>
            </p:cNvPr>
            <p:cNvCxnSpPr>
              <a:cxnSpLocks/>
            </p:cNvCxnSpPr>
            <p:nvPr/>
          </p:nvCxnSpPr>
          <p:spPr>
            <a:xfrm>
              <a:off x="2374900" y="2362200"/>
              <a:ext cx="0" cy="641851"/>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xmlns="" id="{5F39C96D-5B6A-B047-9154-995AF35863A6}"/>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xmlns="" id="{E57526CA-1209-D84F-B7E1-928F08C04A1B}"/>
              </a:ext>
            </a:extLst>
          </p:cNvPr>
          <p:cNvSpPr txBox="1"/>
          <p:nvPr/>
        </p:nvSpPr>
        <p:spPr>
          <a:xfrm>
            <a:off x="10530923" y="2211004"/>
            <a:ext cx="1237298" cy="523220"/>
          </a:xfrm>
          <a:prstGeom prst="rect">
            <a:avLst/>
          </a:prstGeom>
          <a:noFill/>
        </p:spPr>
        <p:txBody>
          <a:bodyPr wrap="square" rtlCol="0">
            <a:spAutoFit/>
          </a:bodyPr>
          <a:lstStyle/>
          <a:p>
            <a:pPr algn="ctr"/>
            <a:r>
              <a:rPr lang="en-US" sz="1400" b="1" dirty="0">
                <a:solidFill>
                  <a:schemeClr val="accent1"/>
                </a:solidFill>
                <a:latin typeface="Corbel" panose="020B0503020204020204" pitchFamily="34" charset="0"/>
                <a:cs typeface="BenchNine Regular"/>
              </a:rPr>
              <a:t>全球发布</a:t>
            </a:r>
          </a:p>
        </p:txBody>
      </p:sp>
    </p:spTree>
    <p:extLst>
      <p:ext uri="{BB962C8B-B14F-4D97-AF65-F5344CB8AC3E}">
        <p14:creationId xmlns:p14="http://schemas.microsoft.com/office/powerpoint/2010/main" val="87473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p:txBody>
          <a:bodyPr/>
          <a:lstStyle/>
          <a:p>
            <a:r>
              <a:rPr lang="en-US" dirty="0"/>
              <a:t>	3Ci </a:t>
            </a:r>
            <a:r>
              <a:rPr lang="en-US" dirty="0" smtClean="0"/>
              <a:t>|</a:t>
            </a:r>
            <a:r>
              <a:rPr lang="zh-CN" altLang="en-US" dirty="0"/>
              <a:t>非稀释性资金</a:t>
            </a:r>
            <a:endParaRPr lang="en-US" dirty="0"/>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a:xfrm>
            <a:off x="8324852" y="6356350"/>
            <a:ext cx="2743200" cy="365125"/>
          </a:xfrm>
        </p:spPr>
        <p:txBody>
          <a:bodyPr/>
          <a:lstStyle/>
          <a:p>
            <a:fld id="{CEEC4F97-E74D-EF4A-A46C-5FD1DB6362C6}" type="slidenum">
              <a:rPr lang="en-US" smtClean="0"/>
              <a:t>12</a:t>
            </a:fld>
            <a:endParaRPr lang="en-US"/>
          </a:p>
        </p:txBody>
      </p:sp>
      <p:sp>
        <p:nvSpPr>
          <p:cNvPr id="10" name="Content Placeholder 2">
            <a:extLst>
              <a:ext uri="{FF2B5EF4-FFF2-40B4-BE49-F238E27FC236}">
                <a16:creationId xmlns:a16="http://schemas.microsoft.com/office/drawing/2014/main" xmlns="" id="{C92F0700-CEE1-D240-9A9D-6C4C1D77A6C4}"/>
              </a:ext>
            </a:extLst>
          </p:cNvPr>
          <p:cNvSpPr txBox="1">
            <a:spLocks/>
          </p:cNvSpPr>
          <p:nvPr/>
        </p:nvSpPr>
        <p:spPr>
          <a:xfrm>
            <a:off x="556277" y="881155"/>
            <a:ext cx="11286425" cy="10176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altLang="zh-CN" sz="2400" dirty="0">
                <a:solidFill>
                  <a:schemeClr val="tx2"/>
                </a:solidFill>
              </a:rPr>
              <a:t>1580</a:t>
            </a:r>
            <a:r>
              <a:rPr lang="zh-CN" altLang="en-US" sz="2400" dirty="0">
                <a:solidFill>
                  <a:schemeClr val="tx2"/>
                </a:solidFill>
              </a:rPr>
              <a:t>万美元的非稀释</a:t>
            </a:r>
            <a:r>
              <a:rPr lang="zh-CN" altLang="en-US" sz="2400" dirty="0" smtClean="0">
                <a:solidFill>
                  <a:schemeClr val="tx2"/>
                </a:solidFill>
              </a:rPr>
              <a:t>性资本已用于</a:t>
            </a:r>
            <a:r>
              <a:rPr lang="zh-CN" altLang="en-US" sz="2400" dirty="0">
                <a:solidFill>
                  <a:schemeClr val="tx2"/>
                </a:solidFill>
              </a:rPr>
              <a:t>研究</a:t>
            </a:r>
            <a:r>
              <a:rPr lang="zh-CN" altLang="en-US" sz="2400" dirty="0" smtClean="0">
                <a:solidFill>
                  <a:schemeClr val="tx2"/>
                </a:solidFill>
              </a:rPr>
              <a:t>。</a:t>
            </a:r>
            <a:endParaRPr lang="en-US" altLang="zh-CN" sz="2400" dirty="0" smtClean="0">
              <a:solidFill>
                <a:schemeClr val="tx2"/>
              </a:solidFill>
            </a:endParaRPr>
          </a:p>
          <a:p>
            <a:pPr marL="0" indent="0">
              <a:lnSpc>
                <a:spcPct val="120000"/>
              </a:lnSpc>
              <a:spcBef>
                <a:spcPts val="0"/>
              </a:spcBef>
              <a:buNone/>
            </a:pPr>
            <a:r>
              <a:rPr lang="zh-CN" altLang="en-US" sz="2400" dirty="0" smtClean="0">
                <a:solidFill>
                  <a:schemeClr val="tx2"/>
                </a:solidFill>
              </a:rPr>
              <a:t>我们</a:t>
            </a:r>
            <a:r>
              <a:rPr lang="zh-CN" altLang="en-US" sz="2400" dirty="0">
                <a:solidFill>
                  <a:schemeClr val="tx2"/>
                </a:solidFill>
              </a:rPr>
              <a:t>正在筹集</a:t>
            </a:r>
            <a:r>
              <a:rPr lang="en-US" altLang="zh-CN" sz="2400" dirty="0">
                <a:solidFill>
                  <a:schemeClr val="tx2"/>
                </a:solidFill>
              </a:rPr>
              <a:t>250</a:t>
            </a:r>
            <a:r>
              <a:rPr lang="zh-CN" altLang="en-US" sz="2400" dirty="0">
                <a:solidFill>
                  <a:schemeClr val="tx2"/>
                </a:solidFill>
              </a:rPr>
              <a:t>万</a:t>
            </a:r>
            <a:r>
              <a:rPr lang="zh-CN" altLang="en-US" sz="2400" dirty="0" smtClean="0">
                <a:solidFill>
                  <a:schemeClr val="tx2"/>
                </a:solidFill>
              </a:rPr>
              <a:t>加元的知识产权</a:t>
            </a:r>
            <a:r>
              <a:rPr lang="zh-CN" altLang="en-US" sz="2400" dirty="0" smtClean="0">
                <a:solidFill>
                  <a:schemeClr val="tx2"/>
                </a:solidFill>
              </a:rPr>
              <a:t>普通股</a:t>
            </a:r>
            <a:r>
              <a:rPr lang="zh-CN" altLang="en-US" sz="2400" dirty="0" smtClean="0">
                <a:solidFill>
                  <a:schemeClr val="tx2"/>
                </a:solidFill>
              </a:rPr>
              <a:t>，用于进一步</a:t>
            </a:r>
            <a:r>
              <a:rPr lang="zh-CN" altLang="en-US" sz="2400" dirty="0">
                <a:solidFill>
                  <a:schemeClr val="tx2"/>
                </a:solidFill>
              </a:rPr>
              <a:t>的临床前开发，临床验证，扩展应用和企业发展。</a:t>
            </a:r>
            <a:endParaRPr lang="en-US" sz="2400" dirty="0">
              <a:solidFill>
                <a:schemeClr val="tx2"/>
              </a:solidFill>
            </a:endParaRPr>
          </a:p>
        </p:txBody>
      </p:sp>
      <p:grpSp>
        <p:nvGrpSpPr>
          <p:cNvPr id="26" name="Group 25">
            <a:extLst>
              <a:ext uri="{FF2B5EF4-FFF2-40B4-BE49-F238E27FC236}">
                <a16:creationId xmlns:a16="http://schemas.microsoft.com/office/drawing/2014/main" xmlns="" id="{31754378-7116-014D-9969-66398EB35155}"/>
              </a:ext>
            </a:extLst>
          </p:cNvPr>
          <p:cNvGrpSpPr/>
          <p:nvPr/>
        </p:nvGrpSpPr>
        <p:grpSpPr>
          <a:xfrm>
            <a:off x="4244565" y="4702244"/>
            <a:ext cx="177800" cy="639930"/>
            <a:chOff x="2286000" y="2273300"/>
            <a:chExt cx="177800" cy="639930"/>
          </a:xfrm>
        </p:grpSpPr>
        <p:cxnSp>
          <p:nvCxnSpPr>
            <p:cNvPr id="27" name="Straight Connector 26">
              <a:extLst>
                <a:ext uri="{FF2B5EF4-FFF2-40B4-BE49-F238E27FC236}">
                  <a16:creationId xmlns:a16="http://schemas.microsoft.com/office/drawing/2014/main" xmlns="" id="{1404F197-CC49-E541-B2C6-CB95795D018D}"/>
                </a:ext>
              </a:extLst>
            </p:cNvPr>
            <p:cNvCxnSpPr/>
            <p:nvPr/>
          </p:nvCxnSpPr>
          <p:spPr>
            <a:xfrm>
              <a:off x="2374900" y="2362200"/>
              <a:ext cx="0" cy="55103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xmlns="" id="{66054D8B-313A-7947-999A-F573EC32ABE5}"/>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xmlns="" id="{04CEC20E-0000-7840-ABEB-D7B4827C7AF2}"/>
              </a:ext>
            </a:extLst>
          </p:cNvPr>
          <p:cNvGrpSpPr/>
          <p:nvPr/>
        </p:nvGrpSpPr>
        <p:grpSpPr>
          <a:xfrm>
            <a:off x="2793944" y="4587886"/>
            <a:ext cx="177800" cy="1229163"/>
            <a:chOff x="2286000" y="2273300"/>
            <a:chExt cx="177800" cy="1229163"/>
          </a:xfrm>
        </p:grpSpPr>
        <p:cxnSp>
          <p:nvCxnSpPr>
            <p:cNvPr id="36" name="Straight Connector 35">
              <a:extLst>
                <a:ext uri="{FF2B5EF4-FFF2-40B4-BE49-F238E27FC236}">
                  <a16:creationId xmlns:a16="http://schemas.microsoft.com/office/drawing/2014/main" xmlns="" id="{A45778F2-34A4-5546-AC68-18AC8613B22F}"/>
                </a:ext>
              </a:extLst>
            </p:cNvPr>
            <p:cNvCxnSpPr>
              <a:cxnSpLocks/>
            </p:cNvCxnSpPr>
            <p:nvPr/>
          </p:nvCxnSpPr>
          <p:spPr>
            <a:xfrm flipH="1">
              <a:off x="2374738" y="2362199"/>
              <a:ext cx="162" cy="1140264"/>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xmlns="" id="{C764DDA1-0209-7441-BBC9-1F753FF5739D}"/>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xmlns="" id="{819C0740-8186-3948-B97A-3856EA813A5E}"/>
              </a:ext>
            </a:extLst>
          </p:cNvPr>
          <p:cNvGrpSpPr/>
          <p:nvPr/>
        </p:nvGrpSpPr>
        <p:grpSpPr>
          <a:xfrm>
            <a:off x="1006450" y="4924050"/>
            <a:ext cx="177800" cy="1241223"/>
            <a:chOff x="2286000" y="2273300"/>
            <a:chExt cx="177800" cy="1241223"/>
          </a:xfrm>
        </p:grpSpPr>
        <p:cxnSp>
          <p:nvCxnSpPr>
            <p:cNvPr id="42" name="Straight Connector 41">
              <a:extLst>
                <a:ext uri="{FF2B5EF4-FFF2-40B4-BE49-F238E27FC236}">
                  <a16:creationId xmlns:a16="http://schemas.microsoft.com/office/drawing/2014/main" xmlns="" id="{436A6AD2-FFE2-3241-B0CD-6DCAC4EFF23F}"/>
                </a:ext>
              </a:extLst>
            </p:cNvPr>
            <p:cNvCxnSpPr>
              <a:cxnSpLocks/>
            </p:cNvCxnSpPr>
            <p:nvPr/>
          </p:nvCxnSpPr>
          <p:spPr>
            <a:xfrm>
              <a:off x="2374900" y="2362200"/>
              <a:ext cx="0" cy="1152323"/>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xmlns="" id="{D065DD37-F5B4-9D4E-8A8B-408B6AD5D23C}"/>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xmlns="" id="{0C0690E7-ACEC-B240-9D58-CFEF53F8C8CA}"/>
              </a:ext>
            </a:extLst>
          </p:cNvPr>
          <p:cNvSpPr txBox="1"/>
          <p:nvPr/>
        </p:nvSpPr>
        <p:spPr>
          <a:xfrm>
            <a:off x="503782" y="4403632"/>
            <a:ext cx="517461" cy="523220"/>
          </a:xfrm>
          <a:prstGeom prst="rect">
            <a:avLst/>
          </a:prstGeom>
          <a:noFill/>
        </p:spPr>
        <p:txBody>
          <a:bodyPr wrap="square" rtlCol="0">
            <a:spAutoFit/>
          </a:bodyPr>
          <a:lstStyle/>
          <a:p>
            <a:pPr algn="ctr"/>
            <a:r>
              <a:rPr lang="en-US" sz="1400" dirty="0">
                <a:solidFill>
                  <a:schemeClr val="bg1"/>
                </a:solidFill>
                <a:latin typeface="Corbel" panose="020B0503020204020204" pitchFamily="34" charset="0"/>
              </a:rPr>
              <a:t>Jan</a:t>
            </a:r>
          </a:p>
          <a:p>
            <a:pPr algn="ctr"/>
            <a:r>
              <a:rPr lang="en-US" sz="1400" dirty="0">
                <a:solidFill>
                  <a:schemeClr val="bg1"/>
                </a:solidFill>
                <a:latin typeface="Corbel" panose="020B0503020204020204" pitchFamily="34" charset="0"/>
              </a:rPr>
              <a:t>2017</a:t>
            </a:r>
          </a:p>
        </p:txBody>
      </p:sp>
      <p:sp>
        <p:nvSpPr>
          <p:cNvPr id="76" name="Right Arrow 75">
            <a:extLst>
              <a:ext uri="{FF2B5EF4-FFF2-40B4-BE49-F238E27FC236}">
                <a16:creationId xmlns:a16="http://schemas.microsoft.com/office/drawing/2014/main" xmlns="" id="{D377D2BE-3507-454F-BAD8-1C93B322C1D4}"/>
              </a:ext>
            </a:extLst>
          </p:cNvPr>
          <p:cNvSpPr/>
          <p:nvPr/>
        </p:nvSpPr>
        <p:spPr>
          <a:xfrm>
            <a:off x="407987" y="1743207"/>
            <a:ext cx="6413189" cy="874504"/>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Triangle 78">
            <a:extLst>
              <a:ext uri="{FF2B5EF4-FFF2-40B4-BE49-F238E27FC236}">
                <a16:creationId xmlns:a16="http://schemas.microsoft.com/office/drawing/2014/main" xmlns="" id="{FEC678B1-06BE-0C4E-8814-4B125B702B8A}"/>
              </a:ext>
            </a:extLst>
          </p:cNvPr>
          <p:cNvSpPr/>
          <p:nvPr/>
        </p:nvSpPr>
        <p:spPr>
          <a:xfrm flipH="1">
            <a:off x="523558" y="4635510"/>
            <a:ext cx="6550002" cy="167321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Brace 54">
            <a:extLst>
              <a:ext uri="{FF2B5EF4-FFF2-40B4-BE49-F238E27FC236}">
                <a16:creationId xmlns:a16="http://schemas.microsoft.com/office/drawing/2014/main" xmlns="" id="{B087EE24-2C48-C54A-A72D-9CECB69605DC}"/>
              </a:ext>
            </a:extLst>
          </p:cNvPr>
          <p:cNvSpPr/>
          <p:nvPr/>
        </p:nvSpPr>
        <p:spPr>
          <a:xfrm>
            <a:off x="7049817" y="4660297"/>
            <a:ext cx="384285" cy="16484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pic>
        <p:nvPicPr>
          <p:cNvPr id="7" name="Picture 6">
            <a:extLst>
              <a:ext uri="{FF2B5EF4-FFF2-40B4-BE49-F238E27FC236}">
                <a16:creationId xmlns:a16="http://schemas.microsoft.com/office/drawing/2014/main" xmlns="" id="{5DB8CA06-636B-CC41-9826-62C0EE55E981}"/>
              </a:ext>
            </a:extLst>
          </p:cNvPr>
          <p:cNvPicPr>
            <a:picLocks noChangeAspect="1"/>
          </p:cNvPicPr>
          <p:nvPr/>
        </p:nvPicPr>
        <p:blipFill>
          <a:blip r:embed="rId2"/>
          <a:stretch>
            <a:fillRect/>
          </a:stretch>
        </p:blipFill>
        <p:spPr>
          <a:xfrm>
            <a:off x="5863784" y="2723384"/>
            <a:ext cx="1270000" cy="584200"/>
          </a:xfrm>
          <a:prstGeom prst="rect">
            <a:avLst/>
          </a:prstGeom>
        </p:spPr>
      </p:pic>
      <p:pic>
        <p:nvPicPr>
          <p:cNvPr id="8" name="Picture 7">
            <a:extLst>
              <a:ext uri="{FF2B5EF4-FFF2-40B4-BE49-F238E27FC236}">
                <a16:creationId xmlns:a16="http://schemas.microsoft.com/office/drawing/2014/main" xmlns="" id="{0583269C-67F0-1B43-9BD0-44F9B9683BC3}"/>
              </a:ext>
            </a:extLst>
          </p:cNvPr>
          <p:cNvPicPr>
            <a:picLocks noChangeAspect="1"/>
          </p:cNvPicPr>
          <p:nvPr/>
        </p:nvPicPr>
        <p:blipFill>
          <a:blip r:embed="rId3"/>
          <a:stretch>
            <a:fillRect/>
          </a:stretch>
        </p:blipFill>
        <p:spPr>
          <a:xfrm>
            <a:off x="5283988" y="3501218"/>
            <a:ext cx="1764599" cy="772665"/>
          </a:xfrm>
          <a:prstGeom prst="rect">
            <a:avLst/>
          </a:prstGeom>
        </p:spPr>
      </p:pic>
      <p:pic>
        <p:nvPicPr>
          <p:cNvPr id="65" name="Picture 64">
            <a:extLst>
              <a:ext uri="{FF2B5EF4-FFF2-40B4-BE49-F238E27FC236}">
                <a16:creationId xmlns:a16="http://schemas.microsoft.com/office/drawing/2014/main" xmlns="" id="{3F6E30C3-DC3A-5C48-9CD8-AC15AA423D47}"/>
              </a:ext>
            </a:extLst>
          </p:cNvPr>
          <p:cNvPicPr>
            <a:picLocks noChangeAspect="1"/>
          </p:cNvPicPr>
          <p:nvPr/>
        </p:nvPicPr>
        <p:blipFill>
          <a:blip r:embed="rId4"/>
          <a:stretch>
            <a:fillRect/>
          </a:stretch>
        </p:blipFill>
        <p:spPr>
          <a:xfrm>
            <a:off x="419609" y="3912106"/>
            <a:ext cx="1632908" cy="1011944"/>
          </a:xfrm>
          <a:prstGeom prst="rect">
            <a:avLst/>
          </a:prstGeom>
        </p:spPr>
      </p:pic>
      <p:pic>
        <p:nvPicPr>
          <p:cNvPr id="9" name="Picture 8">
            <a:extLst>
              <a:ext uri="{FF2B5EF4-FFF2-40B4-BE49-F238E27FC236}">
                <a16:creationId xmlns:a16="http://schemas.microsoft.com/office/drawing/2014/main" xmlns="" id="{EA4CA888-57CE-D94B-BD55-4C1E45F6F502}"/>
              </a:ext>
            </a:extLst>
          </p:cNvPr>
          <p:cNvPicPr>
            <a:picLocks noChangeAspect="1"/>
          </p:cNvPicPr>
          <p:nvPr/>
        </p:nvPicPr>
        <p:blipFill>
          <a:blip r:embed="rId5"/>
          <a:stretch>
            <a:fillRect/>
          </a:stretch>
        </p:blipFill>
        <p:spPr>
          <a:xfrm>
            <a:off x="555980" y="2437626"/>
            <a:ext cx="1574800" cy="1282700"/>
          </a:xfrm>
          <a:prstGeom prst="rect">
            <a:avLst/>
          </a:prstGeom>
        </p:spPr>
      </p:pic>
      <p:pic>
        <p:nvPicPr>
          <p:cNvPr id="12" name="Picture 11">
            <a:extLst>
              <a:ext uri="{FF2B5EF4-FFF2-40B4-BE49-F238E27FC236}">
                <a16:creationId xmlns:a16="http://schemas.microsoft.com/office/drawing/2014/main" xmlns="" id="{0A29E000-C9B3-7A48-86A2-98DF151C0D82}"/>
              </a:ext>
            </a:extLst>
          </p:cNvPr>
          <p:cNvPicPr>
            <a:picLocks noChangeAspect="1"/>
          </p:cNvPicPr>
          <p:nvPr/>
        </p:nvPicPr>
        <p:blipFill>
          <a:blip r:embed="rId6"/>
          <a:stretch>
            <a:fillRect/>
          </a:stretch>
        </p:blipFill>
        <p:spPr>
          <a:xfrm>
            <a:off x="3881511" y="3820213"/>
            <a:ext cx="927295" cy="818201"/>
          </a:xfrm>
          <a:prstGeom prst="rect">
            <a:avLst/>
          </a:prstGeom>
        </p:spPr>
      </p:pic>
      <p:pic>
        <p:nvPicPr>
          <p:cNvPr id="15" name="Picture 14">
            <a:extLst>
              <a:ext uri="{FF2B5EF4-FFF2-40B4-BE49-F238E27FC236}">
                <a16:creationId xmlns:a16="http://schemas.microsoft.com/office/drawing/2014/main" xmlns="" id="{C3E5F858-EF61-B646-84ED-E1C964DE82F2}"/>
              </a:ext>
            </a:extLst>
          </p:cNvPr>
          <p:cNvPicPr>
            <a:picLocks noChangeAspect="1"/>
          </p:cNvPicPr>
          <p:nvPr/>
        </p:nvPicPr>
        <p:blipFill rotWithShape="1">
          <a:blip r:embed="rId7"/>
          <a:srcRect l="39611" r="-39611"/>
          <a:stretch/>
        </p:blipFill>
        <p:spPr>
          <a:xfrm>
            <a:off x="4119728" y="2519758"/>
            <a:ext cx="2335939" cy="598440"/>
          </a:xfrm>
          <a:prstGeom prst="rect">
            <a:avLst/>
          </a:prstGeom>
        </p:spPr>
      </p:pic>
      <p:pic>
        <p:nvPicPr>
          <p:cNvPr id="16" name="Picture 15">
            <a:extLst>
              <a:ext uri="{FF2B5EF4-FFF2-40B4-BE49-F238E27FC236}">
                <a16:creationId xmlns:a16="http://schemas.microsoft.com/office/drawing/2014/main" xmlns="" id="{4B444D99-20CE-2845-A800-9737AA139A83}"/>
              </a:ext>
            </a:extLst>
          </p:cNvPr>
          <p:cNvPicPr>
            <a:picLocks noChangeAspect="1"/>
          </p:cNvPicPr>
          <p:nvPr/>
        </p:nvPicPr>
        <p:blipFill>
          <a:blip r:embed="rId8"/>
          <a:stretch>
            <a:fillRect/>
          </a:stretch>
        </p:blipFill>
        <p:spPr>
          <a:xfrm>
            <a:off x="2052517" y="2582785"/>
            <a:ext cx="1874447" cy="733024"/>
          </a:xfrm>
          <a:prstGeom prst="rect">
            <a:avLst/>
          </a:prstGeom>
        </p:spPr>
      </p:pic>
      <p:pic>
        <p:nvPicPr>
          <p:cNvPr id="17" name="Picture 16">
            <a:extLst>
              <a:ext uri="{FF2B5EF4-FFF2-40B4-BE49-F238E27FC236}">
                <a16:creationId xmlns:a16="http://schemas.microsoft.com/office/drawing/2014/main" xmlns="" id="{49AFD36D-7592-B74C-BB77-86E7C5BD0828}"/>
              </a:ext>
            </a:extLst>
          </p:cNvPr>
          <p:cNvPicPr>
            <a:picLocks noChangeAspect="1"/>
          </p:cNvPicPr>
          <p:nvPr/>
        </p:nvPicPr>
        <p:blipFill>
          <a:blip r:embed="rId9"/>
          <a:stretch>
            <a:fillRect/>
          </a:stretch>
        </p:blipFill>
        <p:spPr>
          <a:xfrm>
            <a:off x="1994434" y="3691450"/>
            <a:ext cx="1868550" cy="882689"/>
          </a:xfrm>
          <a:prstGeom prst="rect">
            <a:avLst/>
          </a:prstGeom>
        </p:spPr>
      </p:pic>
      <p:grpSp>
        <p:nvGrpSpPr>
          <p:cNvPr id="66" name="Group 65">
            <a:extLst>
              <a:ext uri="{FF2B5EF4-FFF2-40B4-BE49-F238E27FC236}">
                <a16:creationId xmlns:a16="http://schemas.microsoft.com/office/drawing/2014/main" xmlns="" id="{4DE8FC74-F762-1D4D-B626-4ADC91AB3F1A}"/>
              </a:ext>
            </a:extLst>
          </p:cNvPr>
          <p:cNvGrpSpPr/>
          <p:nvPr/>
        </p:nvGrpSpPr>
        <p:grpSpPr>
          <a:xfrm>
            <a:off x="1947545" y="3729946"/>
            <a:ext cx="177800" cy="2205612"/>
            <a:chOff x="2286000" y="2273300"/>
            <a:chExt cx="177800" cy="2205612"/>
          </a:xfrm>
        </p:grpSpPr>
        <p:cxnSp>
          <p:nvCxnSpPr>
            <p:cNvPr id="70" name="Straight Connector 69">
              <a:extLst>
                <a:ext uri="{FF2B5EF4-FFF2-40B4-BE49-F238E27FC236}">
                  <a16:creationId xmlns:a16="http://schemas.microsoft.com/office/drawing/2014/main" xmlns="" id="{E4B00A35-0A42-8F47-826E-D10336C5B8D2}"/>
                </a:ext>
              </a:extLst>
            </p:cNvPr>
            <p:cNvCxnSpPr>
              <a:cxnSpLocks/>
            </p:cNvCxnSpPr>
            <p:nvPr/>
          </p:nvCxnSpPr>
          <p:spPr>
            <a:xfrm>
              <a:off x="2374900" y="2362200"/>
              <a:ext cx="0" cy="2116712"/>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72" name="Oval 71">
              <a:extLst>
                <a:ext uri="{FF2B5EF4-FFF2-40B4-BE49-F238E27FC236}">
                  <a16:creationId xmlns:a16="http://schemas.microsoft.com/office/drawing/2014/main" xmlns="" id="{F39C5AA8-1435-8740-BDF9-B82ED31FFF2E}"/>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xmlns="" id="{F21C8F72-44FF-934E-8A0D-ED29B70D28F7}"/>
              </a:ext>
            </a:extLst>
          </p:cNvPr>
          <p:cNvGrpSpPr/>
          <p:nvPr/>
        </p:nvGrpSpPr>
        <p:grpSpPr>
          <a:xfrm>
            <a:off x="3640343" y="3086381"/>
            <a:ext cx="177800" cy="2398130"/>
            <a:chOff x="2286000" y="2273300"/>
            <a:chExt cx="177800" cy="2398130"/>
          </a:xfrm>
        </p:grpSpPr>
        <p:cxnSp>
          <p:nvCxnSpPr>
            <p:cNvPr id="74" name="Straight Connector 73">
              <a:extLst>
                <a:ext uri="{FF2B5EF4-FFF2-40B4-BE49-F238E27FC236}">
                  <a16:creationId xmlns:a16="http://schemas.microsoft.com/office/drawing/2014/main" xmlns="" id="{1A5D8B12-1F47-8F4B-81E9-4293EBCA9142}"/>
                </a:ext>
              </a:extLst>
            </p:cNvPr>
            <p:cNvCxnSpPr>
              <a:cxnSpLocks/>
            </p:cNvCxnSpPr>
            <p:nvPr/>
          </p:nvCxnSpPr>
          <p:spPr>
            <a:xfrm>
              <a:off x="2374900" y="2362200"/>
              <a:ext cx="0" cy="230923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xmlns="" id="{235195AD-D9B9-6B4A-B4A1-70850A3EC4E8}"/>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xmlns="" id="{3262A2D3-61F0-1A48-9BFA-ADA80438E6FE}"/>
              </a:ext>
            </a:extLst>
          </p:cNvPr>
          <p:cNvGrpSpPr/>
          <p:nvPr/>
        </p:nvGrpSpPr>
        <p:grpSpPr>
          <a:xfrm>
            <a:off x="5025114" y="3238030"/>
            <a:ext cx="177800" cy="1863820"/>
            <a:chOff x="2286000" y="2273300"/>
            <a:chExt cx="177800" cy="1863820"/>
          </a:xfrm>
        </p:grpSpPr>
        <p:cxnSp>
          <p:nvCxnSpPr>
            <p:cNvPr id="80" name="Straight Connector 79">
              <a:extLst>
                <a:ext uri="{FF2B5EF4-FFF2-40B4-BE49-F238E27FC236}">
                  <a16:creationId xmlns:a16="http://schemas.microsoft.com/office/drawing/2014/main" xmlns="" id="{0FD524EE-11EB-1241-9C23-0C8B43B84BB1}"/>
                </a:ext>
              </a:extLst>
            </p:cNvPr>
            <p:cNvCxnSpPr>
              <a:cxnSpLocks/>
            </p:cNvCxnSpPr>
            <p:nvPr/>
          </p:nvCxnSpPr>
          <p:spPr>
            <a:xfrm>
              <a:off x="2374900" y="2362200"/>
              <a:ext cx="0" cy="177492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xmlns="" id="{54092190-CCB3-9342-B08D-9FB985D70734}"/>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27500052-578E-6241-9840-2AD6AE8B3E34}"/>
              </a:ext>
            </a:extLst>
          </p:cNvPr>
          <p:cNvGrpSpPr/>
          <p:nvPr/>
        </p:nvGrpSpPr>
        <p:grpSpPr>
          <a:xfrm>
            <a:off x="6002872" y="4295199"/>
            <a:ext cx="177800" cy="639930"/>
            <a:chOff x="2286000" y="2273300"/>
            <a:chExt cx="177800" cy="639930"/>
          </a:xfrm>
        </p:grpSpPr>
        <p:cxnSp>
          <p:nvCxnSpPr>
            <p:cNvPr id="33" name="Straight Connector 32">
              <a:extLst>
                <a:ext uri="{FF2B5EF4-FFF2-40B4-BE49-F238E27FC236}">
                  <a16:creationId xmlns:a16="http://schemas.microsoft.com/office/drawing/2014/main" xmlns="" id="{6BFA75D3-027F-4A4A-A78E-44F8806286FC}"/>
                </a:ext>
              </a:extLst>
            </p:cNvPr>
            <p:cNvCxnSpPr/>
            <p:nvPr/>
          </p:nvCxnSpPr>
          <p:spPr>
            <a:xfrm>
              <a:off x="2374900" y="2362200"/>
              <a:ext cx="0" cy="551030"/>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xmlns="" id="{9E4164D2-3D01-E84D-806D-1C6E7A61B261}"/>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xmlns="" id="{D6B8E45F-6B9F-8C46-9300-913F64EEF853}"/>
              </a:ext>
            </a:extLst>
          </p:cNvPr>
          <p:cNvGrpSpPr/>
          <p:nvPr/>
        </p:nvGrpSpPr>
        <p:grpSpPr>
          <a:xfrm>
            <a:off x="6966133" y="3424291"/>
            <a:ext cx="177800" cy="1229163"/>
            <a:chOff x="2286000" y="2273300"/>
            <a:chExt cx="177800" cy="1229163"/>
          </a:xfrm>
        </p:grpSpPr>
        <p:cxnSp>
          <p:nvCxnSpPr>
            <p:cNvPr id="83" name="Straight Connector 82">
              <a:extLst>
                <a:ext uri="{FF2B5EF4-FFF2-40B4-BE49-F238E27FC236}">
                  <a16:creationId xmlns:a16="http://schemas.microsoft.com/office/drawing/2014/main" xmlns="" id="{70B3F4BF-7FE5-684B-8F3E-C1AED0831CF6}"/>
                </a:ext>
              </a:extLst>
            </p:cNvPr>
            <p:cNvCxnSpPr>
              <a:cxnSpLocks/>
            </p:cNvCxnSpPr>
            <p:nvPr/>
          </p:nvCxnSpPr>
          <p:spPr>
            <a:xfrm flipH="1">
              <a:off x="2374738" y="2362199"/>
              <a:ext cx="162" cy="1140264"/>
            </a:xfrm>
            <a:prstGeom prst="line">
              <a:avLst/>
            </a:prstGeom>
            <a:ln w="34925">
              <a:solidFill>
                <a:srgbClr val="778899"/>
              </a:solidFill>
            </a:ln>
            <a:effectLst/>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xmlns="" id="{2A80BA87-3EF4-684B-8E2B-92F2D6E12E0D}"/>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Content Placeholder 2">
            <a:extLst>
              <a:ext uri="{FF2B5EF4-FFF2-40B4-BE49-F238E27FC236}">
                <a16:creationId xmlns:a16="http://schemas.microsoft.com/office/drawing/2014/main" xmlns="" id="{64F6CC18-47F3-8449-A3CE-F16358F723EB}"/>
              </a:ext>
            </a:extLst>
          </p:cNvPr>
          <p:cNvSpPr txBox="1">
            <a:spLocks/>
          </p:cNvSpPr>
          <p:nvPr/>
        </p:nvSpPr>
        <p:spPr>
          <a:xfrm>
            <a:off x="3913934" y="5487071"/>
            <a:ext cx="3104528" cy="809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bg1"/>
                </a:solidFill>
              </a:rPr>
              <a:t>先前的用于科研的非稀释性资金</a:t>
            </a:r>
            <a:endParaRPr lang="en-US" sz="2400" b="1" dirty="0">
              <a:solidFill>
                <a:schemeClr val="bg1"/>
              </a:solidFill>
            </a:endParaRPr>
          </a:p>
        </p:txBody>
      </p:sp>
      <p:pic>
        <p:nvPicPr>
          <p:cNvPr id="48" name="Picture 47">
            <a:extLst>
              <a:ext uri="{FF2B5EF4-FFF2-40B4-BE49-F238E27FC236}">
                <a16:creationId xmlns:a16="http://schemas.microsoft.com/office/drawing/2014/main" xmlns="" id="{A67B7B98-3738-974E-B67F-FE42DF53D29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Lst>
          </a:blip>
          <a:stretch>
            <a:fillRect/>
          </a:stretch>
        </p:blipFill>
        <p:spPr>
          <a:xfrm>
            <a:off x="7177730" y="2167935"/>
            <a:ext cx="373490" cy="628708"/>
          </a:xfrm>
          <a:prstGeom prst="rect">
            <a:avLst/>
          </a:prstGeom>
        </p:spPr>
      </p:pic>
      <p:sp>
        <p:nvSpPr>
          <p:cNvPr id="49" name="TextBox 48">
            <a:extLst>
              <a:ext uri="{FF2B5EF4-FFF2-40B4-BE49-F238E27FC236}">
                <a16:creationId xmlns:a16="http://schemas.microsoft.com/office/drawing/2014/main" xmlns="" id="{96715ADA-DB7C-5441-A382-FA1C85961603}"/>
              </a:ext>
            </a:extLst>
          </p:cNvPr>
          <p:cNvSpPr txBox="1"/>
          <p:nvPr/>
        </p:nvSpPr>
        <p:spPr>
          <a:xfrm>
            <a:off x="6449828" y="1793310"/>
            <a:ext cx="1947116" cy="400110"/>
          </a:xfrm>
          <a:prstGeom prst="rect">
            <a:avLst/>
          </a:prstGeom>
          <a:noFill/>
        </p:spPr>
        <p:txBody>
          <a:bodyPr wrap="square" rtlCol="0">
            <a:spAutoFit/>
          </a:bodyPr>
          <a:lstStyle/>
          <a:p>
            <a:pPr algn="ctr"/>
            <a:r>
              <a:rPr lang="en-US" sz="2000" b="1" dirty="0">
                <a:solidFill>
                  <a:schemeClr val="tx2"/>
                </a:solidFill>
                <a:latin typeface="Corbel" panose="020B0503020204020204" pitchFamily="34" charset="0"/>
              </a:rPr>
              <a:t>3Ci TODAY</a:t>
            </a:r>
          </a:p>
        </p:txBody>
      </p:sp>
      <p:grpSp>
        <p:nvGrpSpPr>
          <p:cNvPr id="50" name="Group 49">
            <a:extLst>
              <a:ext uri="{FF2B5EF4-FFF2-40B4-BE49-F238E27FC236}">
                <a16:creationId xmlns:a16="http://schemas.microsoft.com/office/drawing/2014/main" xmlns="" id="{8F92BFC0-0E36-F246-B854-1971F0EAE51A}"/>
              </a:ext>
            </a:extLst>
          </p:cNvPr>
          <p:cNvGrpSpPr/>
          <p:nvPr/>
        </p:nvGrpSpPr>
        <p:grpSpPr>
          <a:xfrm>
            <a:off x="7673652" y="3518837"/>
            <a:ext cx="177800" cy="872001"/>
            <a:chOff x="2286000" y="2273300"/>
            <a:chExt cx="177800" cy="872001"/>
          </a:xfrm>
        </p:grpSpPr>
        <p:cxnSp>
          <p:nvCxnSpPr>
            <p:cNvPr id="51" name="Straight Connector 50">
              <a:extLst>
                <a:ext uri="{FF2B5EF4-FFF2-40B4-BE49-F238E27FC236}">
                  <a16:creationId xmlns:a16="http://schemas.microsoft.com/office/drawing/2014/main" xmlns="" id="{3CAB72C8-D930-EF42-97ED-2F591EE58803}"/>
                </a:ext>
              </a:extLst>
            </p:cNvPr>
            <p:cNvCxnSpPr>
              <a:cxnSpLocks/>
            </p:cNvCxnSpPr>
            <p:nvPr/>
          </p:nvCxnSpPr>
          <p:spPr>
            <a:xfrm flipH="1">
              <a:off x="2372665" y="2362200"/>
              <a:ext cx="2236" cy="783101"/>
            </a:xfrm>
            <a:prstGeom prst="line">
              <a:avLst/>
            </a:prstGeom>
            <a:ln w="349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2" name="Oval 51">
              <a:extLst>
                <a:ext uri="{FF2B5EF4-FFF2-40B4-BE49-F238E27FC236}">
                  <a16:creationId xmlns:a16="http://schemas.microsoft.com/office/drawing/2014/main" xmlns="" id="{33678506-6179-0843-B3FB-BBE2AE4B1CB9}"/>
                </a:ext>
              </a:extLst>
            </p:cNvPr>
            <p:cNvSpPr/>
            <p:nvPr/>
          </p:nvSpPr>
          <p:spPr>
            <a:xfrm>
              <a:off x="2286000" y="2273300"/>
              <a:ext cx="177800" cy="177800"/>
            </a:xfrm>
            <a:prstGeom prst="ellipse">
              <a:avLst/>
            </a:prstGeom>
            <a:solidFill>
              <a:schemeClr val="bg1">
                <a:lumMod val="75000"/>
              </a:schemeClr>
            </a:solidFill>
            <a:ln>
              <a:solidFill>
                <a:srgbClr val="77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Right Arrow 52">
            <a:extLst>
              <a:ext uri="{FF2B5EF4-FFF2-40B4-BE49-F238E27FC236}">
                <a16:creationId xmlns:a16="http://schemas.microsoft.com/office/drawing/2014/main" xmlns="" id="{2AEF308B-6C57-354A-976D-7B178382FB8B}"/>
              </a:ext>
            </a:extLst>
          </p:cNvPr>
          <p:cNvSpPr/>
          <p:nvPr/>
        </p:nvSpPr>
        <p:spPr>
          <a:xfrm>
            <a:off x="8044746" y="1743207"/>
            <a:ext cx="2353364" cy="874504"/>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370045B2-9AF8-AB4E-801A-0D26A4AD0B56}"/>
              </a:ext>
            </a:extLst>
          </p:cNvPr>
          <p:cNvSpPr/>
          <p:nvPr/>
        </p:nvSpPr>
        <p:spPr>
          <a:xfrm>
            <a:off x="7758997" y="4635510"/>
            <a:ext cx="2644501" cy="16732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xmlns="" id="{40698A29-4886-E04B-8405-E4DFAD41B900}"/>
              </a:ext>
            </a:extLst>
          </p:cNvPr>
          <p:cNvSpPr/>
          <p:nvPr/>
        </p:nvSpPr>
        <p:spPr>
          <a:xfrm flipH="1">
            <a:off x="7758996" y="3828393"/>
            <a:ext cx="2644502" cy="81754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9C1FFC62-7A9F-3E4E-A75E-7C51881B1527}"/>
              </a:ext>
            </a:extLst>
          </p:cNvPr>
          <p:cNvSpPr txBox="1"/>
          <p:nvPr/>
        </p:nvSpPr>
        <p:spPr>
          <a:xfrm>
            <a:off x="10361664" y="3856204"/>
            <a:ext cx="1481039" cy="830997"/>
          </a:xfrm>
          <a:prstGeom prst="rect">
            <a:avLst/>
          </a:prstGeom>
          <a:noFill/>
        </p:spPr>
        <p:txBody>
          <a:bodyPr wrap="square" rtlCol="0">
            <a:spAutoFit/>
          </a:bodyPr>
          <a:lstStyle/>
          <a:p>
            <a:pPr algn="ctr"/>
            <a:r>
              <a:rPr lang="en-US" sz="2400" b="1" dirty="0">
                <a:latin typeface="Corbel" panose="020B0503020204020204" pitchFamily="34" charset="0"/>
                <a:cs typeface="BenchNine Regular"/>
              </a:rPr>
              <a:t>$2.5 million</a:t>
            </a:r>
          </a:p>
        </p:txBody>
      </p:sp>
      <p:sp>
        <p:nvSpPr>
          <p:cNvPr id="59" name="TextBox 58">
            <a:extLst>
              <a:ext uri="{FF2B5EF4-FFF2-40B4-BE49-F238E27FC236}">
                <a16:creationId xmlns:a16="http://schemas.microsoft.com/office/drawing/2014/main" xmlns="" id="{2215B7D9-EA39-D44A-8B71-2E150A7EC9F5}"/>
              </a:ext>
            </a:extLst>
          </p:cNvPr>
          <p:cNvSpPr txBox="1"/>
          <p:nvPr/>
        </p:nvSpPr>
        <p:spPr>
          <a:xfrm>
            <a:off x="10477605" y="5233640"/>
            <a:ext cx="1342983" cy="830997"/>
          </a:xfrm>
          <a:prstGeom prst="rect">
            <a:avLst/>
          </a:prstGeom>
          <a:noFill/>
        </p:spPr>
        <p:txBody>
          <a:bodyPr wrap="square" rtlCol="0">
            <a:spAutoFit/>
          </a:bodyPr>
          <a:lstStyle/>
          <a:p>
            <a:pPr algn="ctr"/>
            <a:r>
              <a:rPr lang="en-US" sz="2400" b="1" dirty="0">
                <a:latin typeface="Corbel" panose="020B0503020204020204" pitchFamily="34" charset="0"/>
                <a:cs typeface="BenchNine Regular"/>
              </a:rPr>
              <a:t>$15.8 million</a:t>
            </a:r>
          </a:p>
        </p:txBody>
      </p:sp>
      <p:sp>
        <p:nvSpPr>
          <p:cNvPr id="60" name="Right Brace 59">
            <a:extLst>
              <a:ext uri="{FF2B5EF4-FFF2-40B4-BE49-F238E27FC236}">
                <a16:creationId xmlns:a16="http://schemas.microsoft.com/office/drawing/2014/main" xmlns="" id="{350DC77F-83B1-B84C-B572-C6AA8799D021}"/>
              </a:ext>
            </a:extLst>
          </p:cNvPr>
          <p:cNvSpPr/>
          <p:nvPr/>
        </p:nvSpPr>
        <p:spPr>
          <a:xfrm>
            <a:off x="10361663" y="3828393"/>
            <a:ext cx="384285" cy="80711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1" name="Right Brace 60">
            <a:extLst>
              <a:ext uri="{FF2B5EF4-FFF2-40B4-BE49-F238E27FC236}">
                <a16:creationId xmlns:a16="http://schemas.microsoft.com/office/drawing/2014/main" xmlns="" id="{3AEE7C59-B21B-2540-B7CA-42715C69B51E}"/>
              </a:ext>
            </a:extLst>
          </p:cNvPr>
          <p:cNvSpPr/>
          <p:nvPr/>
        </p:nvSpPr>
        <p:spPr>
          <a:xfrm>
            <a:off x="10403498" y="4660297"/>
            <a:ext cx="384285" cy="16484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pic>
        <p:nvPicPr>
          <p:cNvPr id="62" name="Picture 61">
            <a:extLst>
              <a:ext uri="{FF2B5EF4-FFF2-40B4-BE49-F238E27FC236}">
                <a16:creationId xmlns:a16="http://schemas.microsoft.com/office/drawing/2014/main" xmlns="" id="{182684EE-A766-8541-AEBC-F8A60E9B9D53}"/>
              </a:ext>
            </a:extLst>
          </p:cNvPr>
          <p:cNvPicPr>
            <a:picLocks noChangeAspect="1"/>
          </p:cNvPicPr>
          <p:nvPr/>
        </p:nvPicPr>
        <p:blipFill>
          <a:blip r:embed="rId12"/>
          <a:stretch>
            <a:fillRect/>
          </a:stretch>
        </p:blipFill>
        <p:spPr>
          <a:xfrm>
            <a:off x="7572481" y="2426017"/>
            <a:ext cx="1083282" cy="714338"/>
          </a:xfrm>
          <a:prstGeom prst="rect">
            <a:avLst/>
          </a:prstGeom>
        </p:spPr>
      </p:pic>
      <p:cxnSp>
        <p:nvCxnSpPr>
          <p:cNvPr id="63" name="Straight Arrow Connector 62">
            <a:extLst>
              <a:ext uri="{FF2B5EF4-FFF2-40B4-BE49-F238E27FC236}">
                <a16:creationId xmlns:a16="http://schemas.microsoft.com/office/drawing/2014/main" xmlns="" id="{9F8985B8-CB66-0D4C-B1A1-CC0573B6F615}"/>
              </a:ext>
            </a:extLst>
          </p:cNvPr>
          <p:cNvCxnSpPr>
            <a:cxnSpLocks/>
          </p:cNvCxnSpPr>
          <p:nvPr/>
        </p:nvCxnSpPr>
        <p:spPr>
          <a:xfrm flipV="1">
            <a:off x="10361663" y="2426017"/>
            <a:ext cx="0" cy="1137001"/>
          </a:xfrm>
          <a:prstGeom prst="straightConnector1">
            <a:avLst/>
          </a:prstGeom>
          <a:ln w="38100">
            <a:prstDash val="sysDash"/>
            <a:tailEnd type="triangle"/>
          </a:ln>
        </p:spPr>
        <p:style>
          <a:lnRef idx="3">
            <a:schemeClr val="accent1"/>
          </a:lnRef>
          <a:fillRef idx="0">
            <a:schemeClr val="accent1"/>
          </a:fillRef>
          <a:effectRef idx="2">
            <a:schemeClr val="accent1"/>
          </a:effectRef>
          <a:fontRef idx="minor">
            <a:schemeClr val="tx1"/>
          </a:fontRef>
        </p:style>
      </p:cxnSp>
      <p:sp>
        <p:nvSpPr>
          <p:cNvPr id="64" name="TextBox 63">
            <a:extLst>
              <a:ext uri="{FF2B5EF4-FFF2-40B4-BE49-F238E27FC236}">
                <a16:creationId xmlns:a16="http://schemas.microsoft.com/office/drawing/2014/main" xmlns="" id="{1A98BFA3-17F1-5443-B544-C0E4895510C7}"/>
              </a:ext>
            </a:extLst>
          </p:cNvPr>
          <p:cNvSpPr txBox="1"/>
          <p:nvPr/>
        </p:nvSpPr>
        <p:spPr>
          <a:xfrm>
            <a:off x="8855914" y="1933010"/>
            <a:ext cx="1542196" cy="338554"/>
          </a:xfrm>
          <a:prstGeom prst="rect">
            <a:avLst/>
          </a:prstGeom>
          <a:noFill/>
          <a:ln>
            <a:noFill/>
          </a:ln>
        </p:spPr>
        <p:txBody>
          <a:bodyPr wrap="square" rtlCol="0" anchor="t">
            <a:spAutoFit/>
          </a:bodyPr>
          <a:lstStyle/>
          <a:p>
            <a:r>
              <a:rPr lang="en-US" sz="1600" b="1" dirty="0">
                <a:solidFill>
                  <a:schemeClr val="bg1"/>
                </a:solidFill>
                <a:latin typeface="Corbel" panose="020B0503020204020204" pitchFamily="34" charset="0"/>
              </a:rPr>
              <a:t>12-18 </a:t>
            </a:r>
            <a:r>
              <a:rPr lang="zh-CN" altLang="en-US" sz="1600" b="1" dirty="0" smtClean="0">
                <a:solidFill>
                  <a:schemeClr val="bg1"/>
                </a:solidFill>
                <a:latin typeface="Corbel" panose="020B0503020204020204" pitchFamily="34" charset="0"/>
              </a:rPr>
              <a:t>个月</a:t>
            </a:r>
            <a:endParaRPr lang="en-US" sz="1600" b="1" dirty="0">
              <a:solidFill>
                <a:schemeClr val="bg1"/>
              </a:solidFill>
              <a:latin typeface="Corbel" panose="020B0503020204020204" pitchFamily="34" charset="0"/>
            </a:endParaRPr>
          </a:p>
        </p:txBody>
      </p:sp>
      <p:sp>
        <p:nvSpPr>
          <p:cNvPr id="67" name="Content Placeholder 2">
            <a:extLst>
              <a:ext uri="{FF2B5EF4-FFF2-40B4-BE49-F238E27FC236}">
                <a16:creationId xmlns:a16="http://schemas.microsoft.com/office/drawing/2014/main" xmlns="" id="{2423DA8E-CA2B-F044-AEFF-60FB0379B3FB}"/>
              </a:ext>
            </a:extLst>
          </p:cNvPr>
          <p:cNvSpPr txBox="1">
            <a:spLocks/>
          </p:cNvSpPr>
          <p:nvPr/>
        </p:nvSpPr>
        <p:spPr>
          <a:xfrm>
            <a:off x="7841316" y="5007871"/>
            <a:ext cx="2491771" cy="703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solidFill>
                  <a:schemeClr val="bg1"/>
                </a:solidFill>
              </a:rPr>
              <a:t>先前的用于科研的非稀释性资金</a:t>
            </a:r>
            <a:endParaRPr lang="en-US" altLang="zh-CN" sz="2000" b="1" dirty="0">
              <a:solidFill>
                <a:schemeClr val="bg1"/>
              </a:solidFill>
            </a:endParaRPr>
          </a:p>
        </p:txBody>
      </p:sp>
      <p:sp>
        <p:nvSpPr>
          <p:cNvPr id="68" name="Content Placeholder 2">
            <a:extLst>
              <a:ext uri="{FF2B5EF4-FFF2-40B4-BE49-F238E27FC236}">
                <a16:creationId xmlns:a16="http://schemas.microsoft.com/office/drawing/2014/main" xmlns="" id="{8A193838-8DCF-3444-8EA4-48EC965E14DB}"/>
              </a:ext>
            </a:extLst>
          </p:cNvPr>
          <p:cNvSpPr txBox="1">
            <a:spLocks/>
          </p:cNvSpPr>
          <p:nvPr/>
        </p:nvSpPr>
        <p:spPr>
          <a:xfrm>
            <a:off x="9030069" y="4228669"/>
            <a:ext cx="1303018" cy="402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2000" b="1" dirty="0" smtClean="0">
                <a:solidFill>
                  <a:schemeClr val="bg1"/>
                </a:solidFill>
              </a:rPr>
              <a:t>融资</a:t>
            </a:r>
            <a:endParaRPr lang="en-US" sz="2000" b="1" dirty="0">
              <a:solidFill>
                <a:schemeClr val="bg1"/>
              </a:solidFill>
            </a:endParaRPr>
          </a:p>
        </p:txBody>
      </p:sp>
      <p:sp>
        <p:nvSpPr>
          <p:cNvPr id="69" name="Parallelogram 68">
            <a:extLst>
              <a:ext uri="{FF2B5EF4-FFF2-40B4-BE49-F238E27FC236}">
                <a16:creationId xmlns:a16="http://schemas.microsoft.com/office/drawing/2014/main" xmlns="" id="{9D64D59A-EFFB-3145-8A7F-E0AE5EC5B2EF}"/>
              </a:ext>
            </a:extLst>
          </p:cNvPr>
          <p:cNvSpPr/>
          <p:nvPr/>
        </p:nvSpPr>
        <p:spPr>
          <a:xfrm rot="20566539">
            <a:off x="7658938" y="3970145"/>
            <a:ext cx="2852182" cy="252686"/>
          </a:xfrm>
          <a:prstGeom prst="parallelogram">
            <a:avLst>
              <a:gd name="adj" fmla="val 264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Brace 74">
            <a:extLst>
              <a:ext uri="{FF2B5EF4-FFF2-40B4-BE49-F238E27FC236}">
                <a16:creationId xmlns:a16="http://schemas.microsoft.com/office/drawing/2014/main" xmlns="" id="{E9E6BE1F-4E39-A34F-9A58-85AE7B3194AC}"/>
              </a:ext>
            </a:extLst>
          </p:cNvPr>
          <p:cNvSpPr/>
          <p:nvPr/>
        </p:nvSpPr>
        <p:spPr>
          <a:xfrm>
            <a:off x="10403498" y="3614959"/>
            <a:ext cx="284173" cy="2198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4" name="TextBox 83">
            <a:extLst>
              <a:ext uri="{FF2B5EF4-FFF2-40B4-BE49-F238E27FC236}">
                <a16:creationId xmlns:a16="http://schemas.microsoft.com/office/drawing/2014/main" xmlns="" id="{2A0B89E0-4389-794F-8308-7B4B7B9E6859}"/>
              </a:ext>
            </a:extLst>
          </p:cNvPr>
          <p:cNvSpPr txBox="1"/>
          <p:nvPr/>
        </p:nvSpPr>
        <p:spPr>
          <a:xfrm>
            <a:off x="10299751" y="3316963"/>
            <a:ext cx="1481039" cy="646331"/>
          </a:xfrm>
          <a:prstGeom prst="rect">
            <a:avLst/>
          </a:prstGeom>
          <a:noFill/>
        </p:spPr>
        <p:txBody>
          <a:bodyPr wrap="square" rtlCol="0">
            <a:spAutoFit/>
          </a:bodyPr>
          <a:lstStyle/>
          <a:p>
            <a:pPr algn="ctr"/>
            <a:r>
              <a:rPr lang="en-US" b="1" dirty="0">
                <a:latin typeface="Corbel" panose="020B0503020204020204" pitchFamily="34" charset="0"/>
                <a:cs typeface="BenchNine Regular"/>
              </a:rPr>
              <a:t>$0.5</a:t>
            </a:r>
          </a:p>
          <a:p>
            <a:pPr algn="ctr"/>
            <a:r>
              <a:rPr lang="en-US" b="1" dirty="0">
                <a:latin typeface="Corbel" panose="020B0503020204020204" pitchFamily="34" charset="0"/>
                <a:cs typeface="BenchNine Regular"/>
              </a:rPr>
              <a:t>million</a:t>
            </a:r>
          </a:p>
        </p:txBody>
      </p:sp>
      <p:sp>
        <p:nvSpPr>
          <p:cNvPr id="85" name="Content Placeholder 2">
            <a:extLst>
              <a:ext uri="{FF2B5EF4-FFF2-40B4-BE49-F238E27FC236}">
                <a16:creationId xmlns:a16="http://schemas.microsoft.com/office/drawing/2014/main" xmlns="" id="{4849A2E1-295A-1A46-8CBA-5F06BAFB04FA}"/>
              </a:ext>
            </a:extLst>
          </p:cNvPr>
          <p:cNvSpPr txBox="1">
            <a:spLocks/>
          </p:cNvSpPr>
          <p:nvPr/>
        </p:nvSpPr>
        <p:spPr>
          <a:xfrm rot="20613534">
            <a:off x="8437437" y="3825863"/>
            <a:ext cx="2167543" cy="451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400" b="1" dirty="0">
                <a:solidFill>
                  <a:schemeClr val="bg1"/>
                </a:solidFill>
              </a:rPr>
              <a:t>匹配非稀释性</a:t>
            </a:r>
            <a:endParaRPr lang="en-US" sz="1400" b="1" dirty="0">
              <a:solidFill>
                <a:schemeClr val="bg1"/>
              </a:solidFill>
            </a:endParaRPr>
          </a:p>
        </p:txBody>
      </p:sp>
    </p:spTree>
    <p:extLst>
      <p:ext uri="{BB962C8B-B14F-4D97-AF65-F5344CB8AC3E}">
        <p14:creationId xmlns:p14="http://schemas.microsoft.com/office/powerpoint/2010/main" val="197169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p:txBody>
          <a:bodyPr/>
          <a:lstStyle/>
          <a:p>
            <a:r>
              <a:rPr lang="en-US" dirty="0"/>
              <a:t>	</a:t>
            </a:r>
            <a:r>
              <a:rPr lang="en-US" dirty="0" smtClean="0"/>
              <a:t>3Ci |</a:t>
            </a:r>
            <a:r>
              <a:rPr lang="zh-CN" altLang="en-US" dirty="0"/>
              <a:t>为什么现在投资</a:t>
            </a:r>
            <a:endParaRPr lang="en-US" dirty="0"/>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fld id="{CEEC4F97-E74D-EF4A-A46C-5FD1DB6362C6}" type="slidenum">
              <a:rPr lang="en-US" smtClean="0"/>
              <a:t>13</a:t>
            </a:fld>
            <a:endParaRPr lang="en-US"/>
          </a:p>
        </p:txBody>
      </p:sp>
      <p:sp>
        <p:nvSpPr>
          <p:cNvPr id="10" name="Content Placeholder 2">
            <a:extLst>
              <a:ext uri="{FF2B5EF4-FFF2-40B4-BE49-F238E27FC236}">
                <a16:creationId xmlns:a16="http://schemas.microsoft.com/office/drawing/2014/main" xmlns="" id="{C92F0700-CEE1-D240-9A9D-6C4C1D77A6C4}"/>
              </a:ext>
            </a:extLst>
          </p:cNvPr>
          <p:cNvSpPr txBox="1">
            <a:spLocks/>
          </p:cNvSpPr>
          <p:nvPr/>
        </p:nvSpPr>
        <p:spPr>
          <a:xfrm>
            <a:off x="489432" y="921301"/>
            <a:ext cx="11344759" cy="761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2"/>
                </a:solidFill>
              </a:rPr>
              <a:t>3Ci</a:t>
            </a:r>
            <a:r>
              <a:rPr lang="zh-CN" altLang="en-US" sz="2000" dirty="0">
                <a:solidFill>
                  <a:schemeClr val="tx2"/>
                </a:solidFill>
              </a:rPr>
              <a:t>首次</a:t>
            </a:r>
            <a:r>
              <a:rPr lang="zh-CN" altLang="en-US" sz="2000" dirty="0" smtClean="0">
                <a:solidFill>
                  <a:schemeClr val="tx2"/>
                </a:solidFill>
              </a:rPr>
              <a:t>提供股权，</a:t>
            </a:r>
            <a:r>
              <a:rPr lang="zh-CN" altLang="en-US" sz="2000" dirty="0">
                <a:solidFill>
                  <a:schemeClr val="tx2"/>
                </a:solidFill>
              </a:rPr>
              <a:t>这是一</a:t>
            </a:r>
            <a:r>
              <a:rPr lang="zh-CN" altLang="en-US" sz="2000" dirty="0" smtClean="0">
                <a:solidFill>
                  <a:schemeClr val="tx2"/>
                </a:solidFill>
              </a:rPr>
              <a:t>次显著降低</a:t>
            </a:r>
            <a:r>
              <a:rPr lang="zh-CN" altLang="en-US" sz="2000" dirty="0">
                <a:solidFill>
                  <a:schemeClr val="tx2"/>
                </a:solidFill>
              </a:rPr>
              <a:t>风险</a:t>
            </a:r>
            <a:r>
              <a:rPr lang="zh-CN" altLang="en-US" sz="2000" dirty="0" smtClean="0">
                <a:solidFill>
                  <a:schemeClr val="tx2"/>
                </a:solidFill>
              </a:rPr>
              <a:t>的</a:t>
            </a:r>
            <a:r>
              <a:rPr lang="zh-CN" altLang="en-US" sz="2000" dirty="0" smtClean="0">
                <a:solidFill>
                  <a:schemeClr val="tx2"/>
                </a:solidFill>
              </a:rPr>
              <a:t>投资</a:t>
            </a:r>
            <a:r>
              <a:rPr lang="zh-CN" altLang="en-US" sz="2000" dirty="0" smtClean="0">
                <a:solidFill>
                  <a:schemeClr val="tx2"/>
                </a:solidFill>
              </a:rPr>
              <a:t>生物技术</a:t>
            </a:r>
            <a:r>
              <a:rPr lang="zh-CN" altLang="en-US" sz="2000" dirty="0" smtClean="0">
                <a:solidFill>
                  <a:schemeClr val="tx2"/>
                </a:solidFill>
              </a:rPr>
              <a:t>的</a:t>
            </a:r>
            <a:r>
              <a:rPr lang="zh-CN" altLang="en-US" sz="2000" dirty="0" smtClean="0">
                <a:solidFill>
                  <a:schemeClr val="tx2"/>
                </a:solidFill>
              </a:rPr>
              <a:t>机会</a:t>
            </a:r>
            <a:endParaRPr lang="en-US" sz="2000" dirty="0">
              <a:solidFill>
                <a:schemeClr val="tx2"/>
              </a:solidFill>
            </a:endParaRPr>
          </a:p>
        </p:txBody>
      </p:sp>
      <p:graphicFrame>
        <p:nvGraphicFramePr>
          <p:cNvPr id="7" name="Table 6">
            <a:extLst>
              <a:ext uri="{FF2B5EF4-FFF2-40B4-BE49-F238E27FC236}">
                <a16:creationId xmlns:a16="http://schemas.microsoft.com/office/drawing/2014/main" xmlns="" id="{89ED7F82-089B-CC45-85A3-3B1DB7456374}"/>
              </a:ext>
            </a:extLst>
          </p:cNvPr>
          <p:cNvGraphicFramePr>
            <a:graphicFrameLocks noGrp="1"/>
          </p:cNvGraphicFramePr>
          <p:nvPr>
            <p:extLst>
              <p:ext uri="{D42A27DB-BD31-4B8C-83A1-F6EECF244321}">
                <p14:modId xmlns:p14="http://schemas.microsoft.com/office/powerpoint/2010/main" val="1730404326"/>
              </p:ext>
            </p:extLst>
          </p:nvPr>
        </p:nvGraphicFramePr>
        <p:xfrm>
          <a:off x="724798" y="1657129"/>
          <a:ext cx="3289300" cy="3429916"/>
        </p:xfrm>
        <a:graphic>
          <a:graphicData uri="http://schemas.openxmlformats.org/drawingml/2006/table">
            <a:tbl>
              <a:tblPr firstRow="1" bandRow="1">
                <a:tableStyleId>{5C22544A-7EE6-4342-B048-85BDC9FD1C3A}</a:tableStyleId>
              </a:tblPr>
              <a:tblGrid>
                <a:gridCol w="3289300">
                  <a:extLst>
                    <a:ext uri="{9D8B030D-6E8A-4147-A177-3AD203B41FA5}">
                      <a16:colId xmlns:a16="http://schemas.microsoft.com/office/drawing/2014/main" xmlns="" val="520342519"/>
                    </a:ext>
                  </a:extLst>
                </a:gridCol>
              </a:tblGrid>
              <a:tr h="607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latin typeface="Corbel" panose="020B0503020204020204" pitchFamily="34" charset="0"/>
                        </a:rPr>
                        <a:t>▼</a:t>
                      </a:r>
                      <a:r>
                        <a:rPr lang="zh-CN" altLang="en-US" sz="2400" b="0" dirty="0" smtClean="0">
                          <a:solidFill>
                            <a:schemeClr val="bg1"/>
                          </a:solidFill>
                          <a:latin typeface="Corbel" panose="020B0503020204020204" pitchFamily="34" charset="0"/>
                        </a:rPr>
                        <a:t>技术风险</a:t>
                      </a:r>
                      <a:endParaRPr lang="en-US" sz="2400" b="1" dirty="0">
                        <a:solidFill>
                          <a:schemeClr val="bg1"/>
                        </a:solidFill>
                        <a:latin typeface="Corbel" panose="020B0503020204020204" pitchFamily="34" charset="0"/>
                      </a:endParaRPr>
                    </a:p>
                  </a:txBody>
                  <a:tcPr anchor="ctr"/>
                </a:tc>
                <a:extLst>
                  <a:ext uri="{0D108BD9-81ED-4DB2-BD59-A6C34878D82A}">
                    <a16:rowId xmlns:a16="http://schemas.microsoft.com/office/drawing/2014/main" xmlns="" val="548057448"/>
                  </a:ext>
                </a:extLst>
              </a:tr>
              <a:tr h="2821918">
                <a:tc>
                  <a:txBody>
                    <a:bodyPr/>
                    <a:lstStyle/>
                    <a:p>
                      <a:pPr marL="342900" indent="-342900">
                        <a:buClr>
                          <a:schemeClr val="accent1"/>
                        </a:buClr>
                        <a:buFont typeface="HiraginoSans-W3" panose="020B0400000000000000" pitchFamily="34" charset="-128"/>
                        <a:buChar char="◉"/>
                      </a:pPr>
                      <a:endParaRPr lang="en-US" sz="2000" dirty="0">
                        <a:latin typeface="Corbel" panose="020B0503020204020204" pitchFamily="34" charset="0"/>
                      </a:endParaRPr>
                    </a:p>
                    <a:p>
                      <a:pPr marL="342900" indent="-342900">
                        <a:buClr>
                          <a:schemeClr val="accent1"/>
                        </a:buClr>
                        <a:buFont typeface="HiraginoSans-W3" panose="020B0400000000000000" pitchFamily="34" charset="-128"/>
                        <a:buChar char="◉"/>
                      </a:pPr>
                      <a:r>
                        <a:rPr lang="zh-CN" altLang="en-US" sz="2000" dirty="0" smtClean="0">
                          <a:latin typeface="Corbel" panose="020B0503020204020204" pitchFamily="34" charset="0"/>
                        </a:rPr>
                        <a:t>已被证实的概念</a:t>
                      </a:r>
                      <a:endParaRPr lang="en-US" altLang="zh-CN" sz="2000" dirty="0" smtClean="0">
                        <a:latin typeface="Corbel" panose="020B0503020204020204" pitchFamily="34" charset="0"/>
                      </a:endParaRPr>
                    </a:p>
                    <a:p>
                      <a:pPr marL="342900" indent="-342900">
                        <a:buClr>
                          <a:schemeClr val="accent1"/>
                        </a:buClr>
                        <a:buFont typeface="HiraginoSans-W3" panose="020B0400000000000000" pitchFamily="34" charset="-128"/>
                        <a:buChar char="◉"/>
                      </a:pPr>
                      <a:endParaRPr lang="en-US" sz="2000" dirty="0">
                        <a:latin typeface="Corbel" panose="020B0503020204020204" pitchFamily="34" charset="0"/>
                      </a:endParaRPr>
                    </a:p>
                    <a:p>
                      <a:pPr marL="342900" indent="-342900">
                        <a:buClr>
                          <a:schemeClr val="accent1"/>
                        </a:buClr>
                        <a:buFont typeface="HiraginoSans-W3" panose="020B0400000000000000" pitchFamily="34" charset="-128"/>
                        <a:buChar char="◉"/>
                      </a:pPr>
                      <a:r>
                        <a:rPr lang="zh-CN" altLang="en-US" sz="2000" dirty="0" smtClean="0">
                          <a:latin typeface="Corbel" panose="020B0503020204020204" pitchFamily="34" charset="0"/>
                        </a:rPr>
                        <a:t>能够应用于检测各种癌症的平台技术</a:t>
                      </a:r>
                      <a:endParaRPr lang="en-US" dirty="0"/>
                    </a:p>
                  </a:txBody>
                  <a:tcPr/>
                </a:tc>
                <a:extLst>
                  <a:ext uri="{0D108BD9-81ED-4DB2-BD59-A6C34878D82A}">
                    <a16:rowId xmlns:a16="http://schemas.microsoft.com/office/drawing/2014/main" xmlns="" val="394811863"/>
                  </a:ext>
                </a:extLst>
              </a:tr>
            </a:tbl>
          </a:graphicData>
        </a:graphic>
      </p:graphicFrame>
      <p:graphicFrame>
        <p:nvGraphicFramePr>
          <p:cNvPr id="15" name="Table 14">
            <a:extLst>
              <a:ext uri="{FF2B5EF4-FFF2-40B4-BE49-F238E27FC236}">
                <a16:creationId xmlns:a16="http://schemas.microsoft.com/office/drawing/2014/main" xmlns="" id="{C90911C5-19F9-8743-83EC-148220C1CE3D}"/>
              </a:ext>
            </a:extLst>
          </p:cNvPr>
          <p:cNvGraphicFramePr>
            <a:graphicFrameLocks noGrp="1"/>
          </p:cNvGraphicFramePr>
          <p:nvPr>
            <p:extLst>
              <p:ext uri="{D42A27DB-BD31-4B8C-83A1-F6EECF244321}">
                <p14:modId xmlns:p14="http://schemas.microsoft.com/office/powerpoint/2010/main" val="3717966363"/>
              </p:ext>
            </p:extLst>
          </p:nvPr>
        </p:nvGraphicFramePr>
        <p:xfrm>
          <a:off x="4236072" y="1657129"/>
          <a:ext cx="3289300" cy="2502997"/>
        </p:xfrm>
        <a:graphic>
          <a:graphicData uri="http://schemas.openxmlformats.org/drawingml/2006/table">
            <a:tbl>
              <a:tblPr firstRow="1" bandRow="1">
                <a:tableStyleId>{21E4AEA4-8DFA-4A89-87EB-49C32662AFE0}</a:tableStyleId>
              </a:tblPr>
              <a:tblGrid>
                <a:gridCol w="3289300">
                  <a:extLst>
                    <a:ext uri="{9D8B030D-6E8A-4147-A177-3AD203B41FA5}">
                      <a16:colId xmlns:a16="http://schemas.microsoft.com/office/drawing/2014/main" xmlns="" val="520342519"/>
                    </a:ext>
                  </a:extLst>
                </a:gridCol>
              </a:tblGrid>
              <a:tr h="628021">
                <a:tc>
                  <a:txBody>
                    <a:bodyPr/>
                    <a:lstStyle/>
                    <a:p>
                      <a:pPr algn="ctr"/>
                      <a:r>
                        <a:rPr lang="en-US" sz="2400" b="0" dirty="0" smtClean="0">
                          <a:solidFill>
                            <a:schemeClr val="bg1"/>
                          </a:solidFill>
                          <a:latin typeface="Corbel" panose="020B0503020204020204" pitchFamily="34" charset="0"/>
                        </a:rPr>
                        <a:t>▼</a:t>
                      </a:r>
                      <a:r>
                        <a:rPr lang="zh-CN" altLang="en-US" sz="2400" b="0" dirty="0" smtClean="0">
                          <a:solidFill>
                            <a:schemeClr val="bg1"/>
                          </a:solidFill>
                          <a:latin typeface="Corbel" panose="020B0503020204020204" pitchFamily="34" charset="0"/>
                        </a:rPr>
                        <a:t>监管风险</a:t>
                      </a:r>
                      <a:endParaRPr lang="en-US" sz="2400" dirty="0"/>
                    </a:p>
                  </a:txBody>
                  <a:tcPr anchor="ctr"/>
                </a:tc>
                <a:extLst>
                  <a:ext uri="{0D108BD9-81ED-4DB2-BD59-A6C34878D82A}">
                    <a16:rowId xmlns:a16="http://schemas.microsoft.com/office/drawing/2014/main" xmlns="" val="548057448"/>
                  </a:ext>
                </a:extLst>
              </a:tr>
              <a:tr h="1874976">
                <a:tc>
                  <a:txBody>
                    <a:bodyPr/>
                    <a:lstStyle/>
                    <a:p>
                      <a:pPr marL="342900" indent="-342900">
                        <a:buClr>
                          <a:schemeClr val="accent2"/>
                        </a:buClr>
                        <a:buSzPct val="100000"/>
                        <a:buFont typeface="HiraginoSans-W3" panose="020B0400000000000000" pitchFamily="34" charset="-128"/>
                        <a:buChar char="◉"/>
                      </a:pPr>
                      <a:endParaRPr lang="en-US" sz="2000" dirty="0">
                        <a:latin typeface="Corbel" panose="020B0503020204020204" pitchFamily="34" charset="0"/>
                      </a:endParaRPr>
                    </a:p>
                    <a:p>
                      <a:pPr marL="342900" indent="-342900">
                        <a:buClr>
                          <a:schemeClr val="accent2"/>
                        </a:buClr>
                        <a:buSzPct val="100000"/>
                        <a:buFont typeface="HiraginoSans-W3" panose="020B0400000000000000" pitchFamily="34" charset="-128"/>
                        <a:buChar char="◉"/>
                      </a:pPr>
                      <a:r>
                        <a:rPr lang="en-US" sz="2000" dirty="0">
                          <a:latin typeface="Corbel" panose="020B0503020204020204" pitchFamily="34" charset="0"/>
                        </a:rPr>
                        <a:t>FDA 510(K) </a:t>
                      </a:r>
                      <a:r>
                        <a:rPr lang="en-US" sz="2000" baseline="0" dirty="0" smtClean="0">
                          <a:latin typeface="Corbel" panose="020B0503020204020204" pitchFamily="34" charset="0"/>
                        </a:rPr>
                        <a:t> </a:t>
                      </a:r>
                      <a:r>
                        <a:rPr lang="zh-CN" altLang="en-US" sz="2000" baseline="0" dirty="0" smtClean="0">
                          <a:latin typeface="Corbel" panose="020B0503020204020204" pitchFamily="34" charset="0"/>
                        </a:rPr>
                        <a:t>一类比</a:t>
                      </a:r>
                      <a:r>
                        <a:rPr lang="en-US" altLang="zh-CN" sz="2000" baseline="0" dirty="0" smtClean="0">
                          <a:latin typeface="Corbel" panose="020B0503020204020204" pitchFamily="34" charset="0"/>
                        </a:rPr>
                        <a:t>FDA</a:t>
                      </a:r>
                      <a:r>
                        <a:rPr lang="zh-CN" altLang="en-US" sz="2000" baseline="0" dirty="0" smtClean="0">
                          <a:latin typeface="Corbel" panose="020B0503020204020204" pitchFamily="34" charset="0"/>
                        </a:rPr>
                        <a:t>申请容易些</a:t>
                      </a:r>
                    </a:p>
                    <a:p>
                      <a:pPr marL="342900" indent="-342900">
                        <a:buClr>
                          <a:schemeClr val="accent2"/>
                        </a:buClr>
                        <a:buSzPct val="100000"/>
                        <a:buFont typeface="HiraginoSans-W3" panose="020B0400000000000000" pitchFamily="34" charset="-128"/>
                        <a:buChar char="◉"/>
                      </a:pPr>
                      <a:r>
                        <a:rPr lang="en-US" sz="2000" dirty="0" err="1" smtClean="0">
                          <a:latin typeface="Corbel" panose="020B0503020204020204" pitchFamily="34" charset="0"/>
                        </a:rPr>
                        <a:t>产品只需做FDA的声明，不需要做申报</a:t>
                      </a:r>
                      <a:r>
                        <a:rPr lang="zh-CN" altLang="en-US" sz="2000" smtClean="0">
                          <a:latin typeface="Corbel" panose="020B0503020204020204" pitchFamily="34" charset="0"/>
                        </a:rPr>
                        <a:t>拿证</a:t>
                      </a:r>
                      <a:endParaRPr lang="en-US" sz="2000" dirty="0">
                        <a:latin typeface="Corbel" panose="020B0503020204020204" pitchFamily="34" charset="0"/>
                      </a:endParaRPr>
                    </a:p>
                  </a:txBody>
                  <a:tcPr/>
                </a:tc>
                <a:extLst>
                  <a:ext uri="{0D108BD9-81ED-4DB2-BD59-A6C34878D82A}">
                    <a16:rowId xmlns:a16="http://schemas.microsoft.com/office/drawing/2014/main" xmlns="" val="394811863"/>
                  </a:ext>
                </a:extLst>
              </a:tr>
            </a:tbl>
          </a:graphicData>
        </a:graphic>
      </p:graphicFrame>
      <p:graphicFrame>
        <p:nvGraphicFramePr>
          <p:cNvPr id="16" name="Table 15">
            <a:extLst>
              <a:ext uri="{FF2B5EF4-FFF2-40B4-BE49-F238E27FC236}">
                <a16:creationId xmlns:a16="http://schemas.microsoft.com/office/drawing/2014/main" xmlns="" id="{517E02FA-456C-2743-A269-BDEDC06C8F7E}"/>
              </a:ext>
            </a:extLst>
          </p:cNvPr>
          <p:cNvGraphicFramePr>
            <a:graphicFrameLocks noGrp="1"/>
          </p:cNvGraphicFramePr>
          <p:nvPr>
            <p:extLst>
              <p:ext uri="{D42A27DB-BD31-4B8C-83A1-F6EECF244321}">
                <p14:modId xmlns:p14="http://schemas.microsoft.com/office/powerpoint/2010/main" val="659945768"/>
              </p:ext>
            </p:extLst>
          </p:nvPr>
        </p:nvGraphicFramePr>
        <p:xfrm>
          <a:off x="7747346" y="1639488"/>
          <a:ext cx="3576637" cy="3464702"/>
        </p:xfrm>
        <a:graphic>
          <a:graphicData uri="http://schemas.openxmlformats.org/drawingml/2006/table">
            <a:tbl>
              <a:tblPr firstRow="1" bandRow="1">
                <a:tableStyleId>{F5AB1C69-6EDB-4FF4-983F-18BD219EF322}</a:tableStyleId>
              </a:tblPr>
              <a:tblGrid>
                <a:gridCol w="3576637">
                  <a:extLst>
                    <a:ext uri="{9D8B030D-6E8A-4147-A177-3AD203B41FA5}">
                      <a16:colId xmlns:a16="http://schemas.microsoft.com/office/drawing/2014/main" xmlns="" val="520342519"/>
                    </a:ext>
                  </a:extLst>
                </a:gridCol>
              </a:tblGrid>
              <a:tr h="659506">
                <a:tc>
                  <a:txBody>
                    <a:bodyPr/>
                    <a:lstStyle/>
                    <a:p>
                      <a:pPr algn="ctr"/>
                      <a:r>
                        <a:rPr lang="en-US" sz="2400" b="0" dirty="0" smtClean="0">
                          <a:solidFill>
                            <a:schemeClr val="bg1"/>
                          </a:solidFill>
                          <a:latin typeface="Corbel" panose="020B0503020204020204" pitchFamily="34" charset="0"/>
                        </a:rPr>
                        <a:t>▼</a:t>
                      </a:r>
                      <a:r>
                        <a:rPr lang="zh-CN" altLang="en-US" sz="2400" dirty="0" smtClean="0"/>
                        <a:t>商业化风险</a:t>
                      </a:r>
                      <a:endParaRPr lang="en-US" sz="2400" dirty="0"/>
                    </a:p>
                  </a:txBody>
                  <a:tcPr anchor="ctr"/>
                </a:tc>
                <a:extLst>
                  <a:ext uri="{0D108BD9-81ED-4DB2-BD59-A6C34878D82A}">
                    <a16:rowId xmlns:a16="http://schemas.microsoft.com/office/drawing/2014/main" xmlns="" val="548057448"/>
                  </a:ext>
                </a:extLst>
              </a:tr>
              <a:tr h="2805196">
                <a:tc>
                  <a:txBody>
                    <a:bodyPr/>
                    <a:lstStyle/>
                    <a:p>
                      <a:pPr marL="342900" indent="-342900">
                        <a:buClr>
                          <a:schemeClr val="accent3"/>
                        </a:buClr>
                        <a:buFont typeface="HiraginoSans-W3" panose="020B0400000000000000" pitchFamily="34" charset="-128"/>
                        <a:buChar char="◉"/>
                      </a:pPr>
                      <a:endParaRPr lang="en-US" sz="2000" dirty="0">
                        <a:latin typeface="Corbel" panose="020B0503020204020204" pitchFamily="34" charset="0"/>
                      </a:endParaRPr>
                    </a:p>
                    <a:p>
                      <a:pPr marL="342900" indent="-342900">
                        <a:buClr>
                          <a:schemeClr val="accent3"/>
                        </a:buClr>
                        <a:buFont typeface="HiraginoSans-W3" panose="020B0400000000000000" pitchFamily="34" charset="-128"/>
                        <a:buChar char="◉"/>
                      </a:pPr>
                      <a:r>
                        <a:rPr lang="zh-CN" altLang="en-US" sz="2000" dirty="0" smtClean="0">
                          <a:latin typeface="Corbel" panose="020B0503020204020204" pitchFamily="34" charset="0"/>
                        </a:rPr>
                        <a:t>在</a:t>
                      </a:r>
                      <a:r>
                        <a:rPr lang="en-US" altLang="zh-CN" sz="2000" dirty="0" smtClean="0">
                          <a:latin typeface="Corbel" panose="020B0503020204020204" pitchFamily="34" charset="0"/>
                        </a:rPr>
                        <a:t>24</a:t>
                      </a:r>
                      <a:r>
                        <a:rPr lang="zh-CN" altLang="en-US" sz="2000" dirty="0" smtClean="0">
                          <a:latin typeface="Corbel" panose="020B0503020204020204" pitchFamily="34" charset="0"/>
                        </a:rPr>
                        <a:t>个月内确定可开始盈利</a:t>
                      </a:r>
                      <a:endParaRPr lang="en-US" altLang="zh-CN" sz="2000" dirty="0" smtClean="0">
                        <a:latin typeface="Corbel" panose="020B0503020204020204" pitchFamily="34" charset="0"/>
                      </a:endParaRPr>
                    </a:p>
                    <a:p>
                      <a:pPr marL="342900" indent="-342900">
                        <a:buClr>
                          <a:schemeClr val="accent3"/>
                        </a:buClr>
                        <a:buFont typeface="HiraginoSans-W3" panose="020B0400000000000000" pitchFamily="34" charset="-128"/>
                        <a:buChar char="◉"/>
                      </a:pPr>
                      <a:endParaRPr lang="en-US" sz="2000" dirty="0" smtClean="0">
                        <a:latin typeface="Corbel" panose="020B0503020204020204" pitchFamily="34" charset="0"/>
                      </a:endParaRPr>
                    </a:p>
                    <a:p>
                      <a:pPr marL="342900" indent="-342900">
                        <a:buClr>
                          <a:schemeClr val="accent3"/>
                        </a:buClr>
                        <a:buFont typeface="HiraginoSans-W3" panose="020B0400000000000000" pitchFamily="34" charset="-128"/>
                        <a:buChar char="◉"/>
                      </a:pPr>
                      <a:r>
                        <a:rPr lang="zh-CN" altLang="en-US" sz="2000" dirty="0" smtClean="0">
                          <a:latin typeface="Corbel" panose="020B0503020204020204" pitchFamily="34" charset="0"/>
                        </a:rPr>
                        <a:t>可规模化扩展的增长</a:t>
                      </a:r>
                      <a:endParaRPr lang="en-US" altLang="zh-CN" sz="2000" dirty="0" smtClean="0">
                        <a:latin typeface="Corbel" panose="020B0503020204020204" pitchFamily="34" charset="0"/>
                      </a:endParaRPr>
                    </a:p>
                    <a:p>
                      <a:pPr marL="342900" indent="-342900">
                        <a:buClr>
                          <a:schemeClr val="accent3"/>
                        </a:buClr>
                        <a:buFont typeface="HiraginoSans-W3" panose="020B0400000000000000" pitchFamily="34" charset="-128"/>
                        <a:buChar char="◉"/>
                      </a:pPr>
                      <a:endParaRPr lang="en-US" sz="2000" dirty="0" smtClean="0">
                        <a:latin typeface="Corbel" panose="020B0503020204020204" pitchFamily="34" charset="0"/>
                      </a:endParaRPr>
                    </a:p>
                    <a:p>
                      <a:pPr marL="342900" indent="-342900">
                        <a:buClr>
                          <a:schemeClr val="accent3"/>
                        </a:buClr>
                        <a:buFont typeface="HiraginoSans-W3" panose="020B0400000000000000" pitchFamily="34" charset="-128"/>
                        <a:buChar char="◉"/>
                      </a:pPr>
                      <a:r>
                        <a:rPr lang="zh-CN" altLang="en-US" sz="2000" dirty="0" smtClean="0">
                          <a:latin typeface="Corbel" panose="020B0503020204020204" pitchFamily="34" charset="0"/>
                        </a:rPr>
                        <a:t>合作伙伴</a:t>
                      </a:r>
                      <a:r>
                        <a:rPr lang="en-US" altLang="zh-CN" sz="2000" dirty="0" smtClean="0">
                          <a:latin typeface="Corbel" panose="020B0503020204020204" pitchFamily="34" charset="0"/>
                        </a:rPr>
                        <a:t>/</a:t>
                      </a:r>
                      <a:r>
                        <a:rPr lang="zh-CN" altLang="en-US" sz="2000" dirty="0" smtClean="0">
                          <a:latin typeface="Corbel" panose="020B0503020204020204" pitchFamily="34" charset="0"/>
                        </a:rPr>
                        <a:t>许可技术的更高的可能性</a:t>
                      </a:r>
                      <a:endParaRPr lang="en-US" sz="2000" dirty="0">
                        <a:latin typeface="Corbel" panose="020B0503020204020204" pitchFamily="34" charset="0"/>
                      </a:endParaRPr>
                    </a:p>
                  </a:txBody>
                  <a:tcPr/>
                </a:tc>
                <a:extLst>
                  <a:ext uri="{0D108BD9-81ED-4DB2-BD59-A6C34878D82A}">
                    <a16:rowId xmlns:a16="http://schemas.microsoft.com/office/drawing/2014/main" xmlns="" val="394811863"/>
                  </a:ext>
                </a:extLst>
              </a:tr>
            </a:tbl>
          </a:graphicData>
        </a:graphic>
      </p:graphicFrame>
    </p:spTree>
    <p:extLst>
      <p:ext uri="{BB962C8B-B14F-4D97-AF65-F5344CB8AC3E}">
        <p14:creationId xmlns:p14="http://schemas.microsoft.com/office/powerpoint/2010/main" val="59542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a:xfrm>
            <a:off x="515937" y="217418"/>
            <a:ext cx="11160125" cy="511245"/>
          </a:xfrm>
        </p:spPr>
        <p:txBody>
          <a:bodyPr/>
          <a:lstStyle/>
          <a:p>
            <a:r>
              <a:rPr lang="en-US" dirty="0"/>
              <a:t>	3Ci </a:t>
            </a:r>
            <a:r>
              <a:rPr lang="en-US" dirty="0" smtClean="0"/>
              <a:t>|</a:t>
            </a:r>
            <a:r>
              <a:rPr lang="zh-CN" altLang="en-US" dirty="0"/>
              <a:t>估值和退出潜力</a:t>
            </a:r>
            <a:endParaRPr lang="en-US" dirty="0">
              <a:highlight>
                <a:srgbClr val="FFFF00"/>
              </a:highlight>
            </a:endParaRPr>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fld id="{CEEC4F97-E74D-EF4A-A46C-5FD1DB6362C6}" type="slidenum">
              <a:rPr lang="en-US" smtClean="0"/>
              <a:t>14</a:t>
            </a:fld>
            <a:endParaRPr lang="en-US"/>
          </a:p>
        </p:txBody>
      </p:sp>
      <p:sp>
        <p:nvSpPr>
          <p:cNvPr id="7" name="Content Placeholder 2">
            <a:extLst>
              <a:ext uri="{FF2B5EF4-FFF2-40B4-BE49-F238E27FC236}">
                <a16:creationId xmlns:a16="http://schemas.microsoft.com/office/drawing/2014/main" xmlns="" id="{737A4444-6BF7-3846-B0F7-B9E79F2AF775}"/>
              </a:ext>
            </a:extLst>
          </p:cNvPr>
          <p:cNvSpPr txBox="1">
            <a:spLocks/>
          </p:cNvSpPr>
          <p:nvPr/>
        </p:nvSpPr>
        <p:spPr>
          <a:xfrm>
            <a:off x="515937" y="908051"/>
            <a:ext cx="11160126" cy="1079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2"/>
                </a:solidFill>
              </a:rPr>
              <a:t>基于最近与使用创新技术检测癌症</a:t>
            </a:r>
            <a:r>
              <a:rPr lang="zh-CN" altLang="en-US" sz="2400" dirty="0" smtClean="0">
                <a:solidFill>
                  <a:schemeClr val="tx2"/>
                </a:solidFill>
              </a:rPr>
              <a:t>的类似公司</a:t>
            </a:r>
            <a:r>
              <a:rPr lang="zh-CN" altLang="en-US" sz="2400" dirty="0">
                <a:solidFill>
                  <a:schemeClr val="tx2"/>
                </a:solidFill>
              </a:rPr>
              <a:t>的市场交易，</a:t>
            </a:r>
            <a:r>
              <a:rPr lang="en-US" altLang="zh-CN" sz="2400" dirty="0">
                <a:solidFill>
                  <a:schemeClr val="tx2"/>
                </a:solidFill>
              </a:rPr>
              <a:t>3Ci</a:t>
            </a:r>
            <a:r>
              <a:rPr lang="zh-CN" altLang="en-US" sz="2400" dirty="0">
                <a:solidFill>
                  <a:schemeClr val="tx2"/>
                </a:solidFill>
              </a:rPr>
              <a:t>有望实现重大价值和退出机会</a:t>
            </a:r>
            <a:endParaRPr lang="en-US" sz="2400" dirty="0">
              <a:solidFill>
                <a:schemeClr val="tx2"/>
              </a:solidFill>
            </a:endParaRPr>
          </a:p>
        </p:txBody>
      </p:sp>
      <p:graphicFrame>
        <p:nvGraphicFramePr>
          <p:cNvPr id="3" name="Table 2">
            <a:extLst>
              <a:ext uri="{FF2B5EF4-FFF2-40B4-BE49-F238E27FC236}">
                <a16:creationId xmlns:a16="http://schemas.microsoft.com/office/drawing/2014/main" xmlns="" id="{D20F568E-1E96-E643-9449-6768BA98F3D8}"/>
              </a:ext>
            </a:extLst>
          </p:cNvPr>
          <p:cNvGraphicFramePr>
            <a:graphicFrameLocks noGrp="1" noChangeAspect="1"/>
          </p:cNvGraphicFramePr>
          <p:nvPr>
            <p:extLst>
              <p:ext uri="{D42A27DB-BD31-4B8C-83A1-F6EECF244321}">
                <p14:modId xmlns:p14="http://schemas.microsoft.com/office/powerpoint/2010/main" val="1988065303"/>
              </p:ext>
            </p:extLst>
          </p:nvPr>
        </p:nvGraphicFramePr>
        <p:xfrm>
          <a:off x="515937" y="2065614"/>
          <a:ext cx="11125853" cy="4188341"/>
        </p:xfrm>
        <a:graphic>
          <a:graphicData uri="http://schemas.openxmlformats.org/drawingml/2006/table">
            <a:tbl>
              <a:tblPr firstRow="1">
                <a:tableStyleId>{2D5ABB26-0587-4C30-8999-92F81FD0307C}</a:tableStyleId>
              </a:tblPr>
              <a:tblGrid>
                <a:gridCol w="2742374">
                  <a:extLst>
                    <a:ext uri="{9D8B030D-6E8A-4147-A177-3AD203B41FA5}">
                      <a16:colId xmlns:a16="http://schemas.microsoft.com/office/drawing/2014/main" xmlns="" val="4135381619"/>
                    </a:ext>
                  </a:extLst>
                </a:gridCol>
                <a:gridCol w="210048">
                  <a:extLst>
                    <a:ext uri="{9D8B030D-6E8A-4147-A177-3AD203B41FA5}">
                      <a16:colId xmlns:a16="http://schemas.microsoft.com/office/drawing/2014/main" xmlns="" val="2157116138"/>
                    </a:ext>
                  </a:extLst>
                </a:gridCol>
                <a:gridCol w="2559621">
                  <a:extLst>
                    <a:ext uri="{9D8B030D-6E8A-4147-A177-3AD203B41FA5}">
                      <a16:colId xmlns:a16="http://schemas.microsoft.com/office/drawing/2014/main" xmlns="" val="661328607"/>
                    </a:ext>
                  </a:extLst>
                </a:gridCol>
                <a:gridCol w="404949">
                  <a:extLst>
                    <a:ext uri="{9D8B030D-6E8A-4147-A177-3AD203B41FA5}">
                      <a16:colId xmlns:a16="http://schemas.microsoft.com/office/drawing/2014/main" xmlns="" val="1589939671"/>
                    </a:ext>
                  </a:extLst>
                </a:gridCol>
                <a:gridCol w="2376438">
                  <a:extLst>
                    <a:ext uri="{9D8B030D-6E8A-4147-A177-3AD203B41FA5}">
                      <a16:colId xmlns:a16="http://schemas.microsoft.com/office/drawing/2014/main" xmlns="" val="1057503508"/>
                    </a:ext>
                  </a:extLst>
                </a:gridCol>
                <a:gridCol w="208280">
                  <a:extLst>
                    <a:ext uri="{9D8B030D-6E8A-4147-A177-3AD203B41FA5}">
                      <a16:colId xmlns:a16="http://schemas.microsoft.com/office/drawing/2014/main" xmlns="" val="2577139251"/>
                    </a:ext>
                  </a:extLst>
                </a:gridCol>
                <a:gridCol w="2624143">
                  <a:extLst>
                    <a:ext uri="{9D8B030D-6E8A-4147-A177-3AD203B41FA5}">
                      <a16:colId xmlns:a16="http://schemas.microsoft.com/office/drawing/2014/main" xmlns="" val="3760706164"/>
                    </a:ext>
                  </a:extLst>
                </a:gridCol>
              </a:tblGrid>
              <a:tr h="729957">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srcRect/>
                      <a:stretch>
                        <a:fillRect l="10000" r="10000"/>
                      </a:stretch>
                    </a:blipFill>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srcRect/>
                      <a:stretch>
                        <a:fillRect l="15000" t="20000" r="15000" b="10000"/>
                      </a:stretch>
                    </a:blipFill>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xmlns="" val="1681598740"/>
                  </a:ext>
                </a:extLst>
              </a:tr>
              <a:tr h="853148">
                <a:tc>
                  <a:txBody>
                    <a:bodyPr/>
                    <a:lstStyle/>
                    <a:p>
                      <a:pPr algn="ctr"/>
                      <a:endParaRPr lang="en-US" sz="1600" dirty="0">
                        <a:latin typeface="Corbel" panose="020B0503020204020204" pitchFamily="34" charset="0"/>
                      </a:endParaRPr>
                    </a:p>
                    <a:p>
                      <a:pPr algn="ctr"/>
                      <a:r>
                        <a:rPr lang="zh-CN" altLang="en-US" sz="2000" b="1" u="none" dirty="0" smtClean="0">
                          <a:latin typeface="Corbel" panose="020B0503020204020204" pitchFamily="34" charset="0"/>
                        </a:rPr>
                        <a:t>估值</a:t>
                      </a:r>
                      <a:r>
                        <a:rPr lang="en-US" sz="2000" b="1" u="none" dirty="0" smtClean="0">
                          <a:latin typeface="Corbel" panose="020B0503020204020204" pitchFamily="34" charset="0"/>
                        </a:rPr>
                        <a:t>: </a:t>
                      </a:r>
                      <a:r>
                        <a:rPr lang="en-US" sz="2000" b="1" u="none" dirty="0">
                          <a:latin typeface="Corbel" panose="020B0503020204020204" pitchFamily="34" charset="0"/>
                        </a:rPr>
                        <a:t>$1.75 billion</a:t>
                      </a:r>
                    </a:p>
                    <a:p>
                      <a:pPr algn="ctr"/>
                      <a:r>
                        <a:rPr lang="en-US" sz="1600" dirty="0">
                          <a:latin typeface="Corbel" panose="020B0503020204020204" pitchFamily="34" charset="0"/>
                        </a:rPr>
                        <a:t>via $250 million funding round  in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p>
                      <a:pPr algn="ctr"/>
                      <a:r>
                        <a:rPr lang="zh-CN" altLang="en-US" sz="2000" b="1" u="none" dirty="0" smtClean="0">
                          <a:latin typeface="Corbel" panose="020B0503020204020204" pitchFamily="34" charset="0"/>
                        </a:rPr>
                        <a:t>估值</a:t>
                      </a:r>
                      <a:r>
                        <a:rPr lang="en-US" sz="2000" b="1" u="none" dirty="0" smtClean="0">
                          <a:latin typeface="Corbel" panose="020B0503020204020204" pitchFamily="34" charset="0"/>
                        </a:rPr>
                        <a:t>: </a:t>
                      </a:r>
                      <a:r>
                        <a:rPr lang="en-US" sz="2000" b="1" u="none" dirty="0">
                          <a:latin typeface="Corbel" panose="020B0503020204020204" pitchFamily="34" charset="0"/>
                        </a:rPr>
                        <a:t>&gt;$5 billion </a:t>
                      </a:r>
                    </a:p>
                    <a:p>
                      <a:pPr algn="ctr"/>
                      <a:r>
                        <a:rPr lang="en-US" sz="1600" dirty="0">
                          <a:latin typeface="Corbel" panose="020B0503020204020204" pitchFamily="34" charset="0"/>
                        </a:rPr>
                        <a:t>via $300 million Series C funding in 2018</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p>
                      <a:pPr algn="ctr"/>
                      <a:r>
                        <a:rPr lang="zh-CN" altLang="en-US" sz="2000" b="1" u="none" dirty="0" smtClean="0">
                          <a:latin typeface="Corbel" panose="020B0503020204020204" pitchFamily="34" charset="0"/>
                        </a:rPr>
                        <a:t>估值</a:t>
                      </a:r>
                      <a:r>
                        <a:rPr lang="en-US" sz="2000" b="1" u="none" dirty="0" smtClean="0">
                          <a:latin typeface="Corbel" panose="020B0503020204020204" pitchFamily="34" charset="0"/>
                        </a:rPr>
                        <a:t>: </a:t>
                      </a:r>
                      <a:r>
                        <a:rPr lang="en-US" sz="2000" b="1" u="none" dirty="0">
                          <a:latin typeface="Corbel" panose="020B0503020204020204" pitchFamily="34" charset="0"/>
                        </a:rPr>
                        <a:t>&gt;$500 m</a:t>
                      </a:r>
                    </a:p>
                    <a:p>
                      <a:pPr algn="ctr"/>
                      <a:r>
                        <a:rPr lang="en-US" sz="1600" b="0" u="none" dirty="0">
                          <a:latin typeface="Corbel" panose="020B0503020204020204" pitchFamily="34" charset="0"/>
                        </a:rPr>
                        <a:t>estimate</a:t>
                      </a:r>
                      <a:r>
                        <a:rPr lang="en-US" sz="2000" b="0" u="none" dirty="0">
                          <a:latin typeface="Corbel" panose="020B0503020204020204" pitchFamily="34" charset="0"/>
                        </a:rPr>
                        <a:t> </a:t>
                      </a:r>
                      <a:r>
                        <a:rPr lang="en-US" sz="1600" dirty="0">
                          <a:latin typeface="Corbel" panose="020B0503020204020204" pitchFamily="34" charset="0"/>
                        </a:rPr>
                        <a:t>implied from $78 million raised over 3 rounds in 4 years</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orbel" panose="020B0503020204020204" pitchFamily="34" charset="0"/>
                      </a:endParaRPr>
                    </a:p>
                    <a:p>
                      <a:pPr algn="ctr"/>
                      <a:r>
                        <a:rPr lang="zh-CN" altLang="en-US" sz="2000" b="1" u="none" dirty="0" smtClean="0">
                          <a:latin typeface="Corbel" panose="020B0503020204020204" pitchFamily="34" charset="0"/>
                        </a:rPr>
                        <a:t>估值</a:t>
                      </a:r>
                      <a:r>
                        <a:rPr lang="en-US" sz="2000" b="1" u="none" dirty="0" smtClean="0">
                          <a:latin typeface="Corbel" panose="020B0503020204020204" pitchFamily="34" charset="0"/>
                        </a:rPr>
                        <a:t>: </a:t>
                      </a:r>
                      <a:r>
                        <a:rPr lang="en-US" sz="2000" b="1" u="none" dirty="0">
                          <a:latin typeface="Corbel" panose="020B0503020204020204" pitchFamily="34" charset="0"/>
                        </a:rPr>
                        <a:t>&gt;$3 billion </a:t>
                      </a:r>
                      <a:r>
                        <a:rPr lang="en-US" sz="1600" b="0" u="none" dirty="0">
                          <a:latin typeface="Corbel" panose="020B0503020204020204" pitchFamily="34" charset="0"/>
                        </a:rPr>
                        <a:t>estimate</a:t>
                      </a:r>
                      <a:r>
                        <a:rPr lang="en-US" sz="2000" b="0" u="none" dirty="0">
                          <a:latin typeface="Corbel" panose="020B0503020204020204" pitchFamily="34" charset="0"/>
                        </a:rPr>
                        <a:t> </a:t>
                      </a:r>
                      <a:r>
                        <a:rPr lang="en-US" sz="1600" dirty="0">
                          <a:latin typeface="Corbel" panose="020B0503020204020204" pitchFamily="34" charset="0"/>
                        </a:rPr>
                        <a:t>implied from $550 million raised over 7 rounds in 6 years</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50915608"/>
                  </a:ext>
                </a:extLst>
              </a:tr>
              <a:tr h="1182078">
                <a:tc>
                  <a:txBody>
                    <a:bodyPr/>
                    <a:lstStyle/>
                    <a:p>
                      <a:endParaRPr lang="en-US" sz="1600" dirty="0">
                        <a:latin typeface="Corbel" panose="020B0503020204020204" pitchFamily="34" charset="0"/>
                      </a:endParaRPr>
                    </a:p>
                    <a:p>
                      <a:r>
                        <a:rPr lang="zh-CN" altLang="en-US" sz="1600" dirty="0" smtClean="0">
                          <a:latin typeface="Corbel" panose="020B0503020204020204" pitchFamily="34" charset="0"/>
                        </a:rPr>
                        <a:t>遗传唾液检测试剂盒，用于确定与疾病相关的遗传性状</a:t>
                      </a:r>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p>
                      <a:r>
                        <a:rPr lang="zh-CN" altLang="en-US" sz="1600" dirty="0" smtClean="0">
                          <a:latin typeface="Corbel" panose="020B0503020204020204" pitchFamily="34" charset="0"/>
                        </a:rPr>
                        <a:t>用于早期检测的“液体”（血液）遗传癌检测</a:t>
                      </a:r>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p>
                      <a:r>
                        <a:rPr lang="zh-CN" altLang="en-US" sz="1600" b="0" i="0" kern="1200" dirty="0" smtClean="0">
                          <a:solidFill>
                            <a:schemeClr val="tx1"/>
                          </a:solidFill>
                          <a:effectLst/>
                          <a:latin typeface="Corbel" panose="020B0503020204020204" pitchFamily="34" charset="0"/>
                          <a:ea typeface="+mn-ea"/>
                          <a:cs typeface="+mn-cs"/>
                        </a:rPr>
                        <a:t>“液体”活检诊断平台检测癌症的无细胞</a:t>
                      </a:r>
                      <a:r>
                        <a:rPr lang="en-US" altLang="zh-CN" sz="1600" b="0" i="0" kern="1200" dirty="0" smtClean="0">
                          <a:solidFill>
                            <a:schemeClr val="tx1"/>
                          </a:solidFill>
                          <a:effectLst/>
                          <a:latin typeface="Corbel" panose="020B0503020204020204" pitchFamily="34" charset="0"/>
                          <a:ea typeface="+mn-ea"/>
                          <a:cs typeface="+mn-cs"/>
                        </a:rPr>
                        <a:t>DNA</a:t>
                      </a:r>
                      <a:r>
                        <a:rPr lang="zh-CN" altLang="en-US" sz="1600" b="0" i="0" kern="1200" dirty="0" smtClean="0">
                          <a:solidFill>
                            <a:schemeClr val="tx1"/>
                          </a:solidFill>
                          <a:effectLst/>
                          <a:latin typeface="Corbel" panose="020B0503020204020204" pitchFamily="34" charset="0"/>
                          <a:ea typeface="+mn-ea"/>
                          <a:cs typeface="+mn-cs"/>
                        </a:rPr>
                        <a:t>测序</a:t>
                      </a:r>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b="0" i="0" kern="1200" dirty="0">
                        <a:solidFill>
                          <a:schemeClr val="tx1"/>
                        </a:solidFill>
                        <a:effectLst/>
                        <a:latin typeface="Corbel" panose="020B0503020204020204" pitchFamily="34" charset="0"/>
                        <a:ea typeface="+mn-ea"/>
                        <a:cs typeface="+mn-cs"/>
                      </a:endParaRPr>
                    </a:p>
                    <a:p>
                      <a:r>
                        <a:rPr lang="zh-CN" altLang="en-US" sz="1600" b="0" i="0" kern="1200" dirty="0" smtClean="0">
                          <a:solidFill>
                            <a:schemeClr val="tx1"/>
                          </a:solidFill>
                          <a:effectLst/>
                          <a:latin typeface="Corbel" panose="020B0503020204020204" pitchFamily="34" charset="0"/>
                          <a:ea typeface="+mn-ea"/>
                          <a:cs typeface="+mn-cs"/>
                        </a:rPr>
                        <a:t>“液体”活检对</a:t>
                      </a:r>
                      <a:r>
                        <a:rPr lang="en-US" altLang="zh-CN" sz="1600" b="0" i="0" kern="1200" dirty="0" smtClean="0">
                          <a:solidFill>
                            <a:schemeClr val="tx1"/>
                          </a:solidFill>
                          <a:effectLst/>
                          <a:latin typeface="Corbel" panose="020B0503020204020204" pitchFamily="34" charset="0"/>
                          <a:ea typeface="+mn-ea"/>
                          <a:cs typeface="+mn-cs"/>
                        </a:rPr>
                        <a:t>DNA</a:t>
                      </a:r>
                      <a:r>
                        <a:rPr lang="zh-CN" altLang="en-US" sz="1600" b="0" i="0" kern="1200" dirty="0" smtClean="0">
                          <a:solidFill>
                            <a:schemeClr val="tx1"/>
                          </a:solidFill>
                          <a:effectLst/>
                          <a:latin typeface="Corbel" panose="020B0503020204020204" pitchFamily="34" charset="0"/>
                          <a:ea typeface="+mn-ea"/>
                          <a:cs typeface="+mn-cs"/>
                        </a:rPr>
                        <a:t>进行数字测序，以确定癌症检测和治疗方案。</a:t>
                      </a:r>
                      <a:endParaRPr lang="en-US" sz="1600" dirty="0">
                        <a:latin typeface="Corbel" panose="020B0503020204020204" pitchFamily="34"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8617035"/>
                  </a:ext>
                </a:extLst>
              </a:tr>
              <a:tr h="843747">
                <a:tc>
                  <a:txBody>
                    <a:bodyPr/>
                    <a:lstStyle/>
                    <a:p>
                      <a:r>
                        <a:rPr lang="zh-CN" altLang="en-US" sz="1600" dirty="0" smtClean="0">
                          <a:latin typeface="Corbel" panose="020B0503020204020204" pitchFamily="34" charset="0"/>
                        </a:rPr>
                        <a:t>投资者</a:t>
                      </a:r>
                      <a:r>
                        <a:rPr lang="en-US" sz="1600" dirty="0" smtClean="0">
                          <a:latin typeface="Corbel" panose="020B0503020204020204" pitchFamily="34" charset="0"/>
                        </a:rPr>
                        <a:t>: </a:t>
                      </a:r>
                      <a:r>
                        <a:rPr lang="en-US" sz="1600" dirty="0" err="1">
                          <a:latin typeface="Corbel" panose="020B0503020204020204" pitchFamily="34" charset="0"/>
                        </a:rPr>
                        <a:t>Genetech</a:t>
                      </a:r>
                      <a:r>
                        <a:rPr lang="en-US" sz="1600" dirty="0">
                          <a:latin typeface="Corbel" panose="020B0503020204020204" pitchFamily="34" charset="0"/>
                        </a:rPr>
                        <a:t> (Roche), Pfizer, Johnson &amp; Johnson, Google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smtClean="0">
                          <a:latin typeface="Corbel" panose="020B0503020204020204" pitchFamily="34" charset="0"/>
                        </a:rPr>
                        <a:t>投资者</a:t>
                      </a:r>
                      <a:r>
                        <a:rPr lang="en-US" sz="1600" dirty="0" smtClean="0">
                          <a:latin typeface="Corbel" panose="020B0503020204020204" pitchFamily="34" charset="0"/>
                        </a:rPr>
                        <a:t>: </a:t>
                      </a:r>
                      <a:r>
                        <a:rPr lang="en-US" sz="1600" dirty="0">
                          <a:latin typeface="Corbel" panose="020B0503020204020204" pitchFamily="34" charset="0"/>
                        </a:rPr>
                        <a:t>Bezos, Gates, Illumina, Johnson &amp; Johnson, Sequoia Capital</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smtClean="0">
                          <a:latin typeface="Corbel" panose="020B0503020204020204" pitchFamily="34" charset="0"/>
                        </a:rPr>
                        <a:t>投资者</a:t>
                      </a:r>
                      <a:r>
                        <a:rPr lang="en-US" sz="1600" dirty="0" smtClean="0">
                          <a:latin typeface="Corbel" panose="020B0503020204020204" pitchFamily="34" charset="0"/>
                        </a:rPr>
                        <a:t>: </a:t>
                      </a:r>
                      <a:r>
                        <a:rPr lang="en-US" sz="1600" dirty="0">
                          <a:latin typeface="Corbel" panose="020B0503020204020204" pitchFamily="34" charset="0"/>
                        </a:rPr>
                        <a:t>Andreessen Horowitz, Founders Fund, Google Ventures, Polaris</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smtClean="0">
                          <a:latin typeface="Corbel" panose="020B0503020204020204" pitchFamily="34" charset="0"/>
                        </a:rPr>
                        <a:t>投资者</a:t>
                      </a:r>
                      <a:r>
                        <a:rPr lang="en-US" sz="1600" dirty="0" smtClean="0">
                          <a:latin typeface="Corbel" panose="020B0503020204020204" pitchFamily="34" charset="0"/>
                        </a:rPr>
                        <a:t>: </a:t>
                      </a:r>
                      <a:r>
                        <a:rPr lang="en-US" sz="1600" dirty="0">
                          <a:latin typeface="Corbel" panose="020B0503020204020204" pitchFamily="34" charset="0"/>
                        </a:rPr>
                        <a:t>Khosla Ventures, Sequoia Capital, Lightspeed, Softbank, Temasek</a:t>
                      </a:r>
                    </a:p>
                  </a:txBody>
                  <a:tcPr>
                    <a:lnL w="12700" cap="flat" cmpd="sng" algn="ctr">
                      <a:solidFill>
                        <a:schemeClr val="tx2">
                          <a:lumMod val="40000"/>
                          <a:lumOff val="6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1372897"/>
                  </a:ext>
                </a:extLst>
              </a:tr>
            </a:tbl>
          </a:graphicData>
        </a:graphic>
      </p:graphicFrame>
    </p:spTree>
    <p:extLst>
      <p:ext uri="{BB962C8B-B14F-4D97-AF65-F5344CB8AC3E}">
        <p14:creationId xmlns:p14="http://schemas.microsoft.com/office/powerpoint/2010/main" val="166869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p:txBody>
          <a:bodyPr/>
          <a:lstStyle/>
          <a:p>
            <a:r>
              <a:rPr lang="en-US" dirty="0"/>
              <a:t>	3Ci | </a:t>
            </a:r>
            <a:r>
              <a:rPr lang="zh-CN" altLang="en-US" dirty="0" smtClean="0"/>
              <a:t>免责声明</a:t>
            </a:r>
            <a:endParaRPr lang="en-US" dirty="0"/>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fld id="{CEEC4F97-E74D-EF4A-A46C-5FD1DB6362C6}" type="slidenum">
              <a:rPr lang="en-US" smtClean="0"/>
              <a:t>15</a:t>
            </a:fld>
            <a:endParaRPr lang="en-US"/>
          </a:p>
        </p:txBody>
      </p:sp>
      <p:sp>
        <p:nvSpPr>
          <p:cNvPr id="10" name="Content Placeholder 2">
            <a:extLst>
              <a:ext uri="{FF2B5EF4-FFF2-40B4-BE49-F238E27FC236}">
                <a16:creationId xmlns:a16="http://schemas.microsoft.com/office/drawing/2014/main" xmlns="" id="{C92F0700-CEE1-D240-9A9D-6C4C1D77A6C4}"/>
              </a:ext>
            </a:extLst>
          </p:cNvPr>
          <p:cNvSpPr txBox="1">
            <a:spLocks/>
          </p:cNvSpPr>
          <p:nvPr/>
        </p:nvSpPr>
        <p:spPr>
          <a:xfrm>
            <a:off x="515937" y="908049"/>
            <a:ext cx="11160126" cy="5400676"/>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1200" dirty="0">
                <a:solidFill>
                  <a:schemeClr val="tx2"/>
                </a:solidFill>
              </a:rPr>
              <a:t>The information  contained in this investor presentation is for information  purposes only and is not intended to constitute an offering of securities. Certain statements constitute forward-looking information under applicable securities law. Readers are cautioned that such information  is expressly subject to our Forward Looking Statements Disclaimer. </a:t>
            </a:r>
          </a:p>
          <a:p>
            <a:pPr marL="0" indent="0">
              <a:spcBef>
                <a:spcPts val="400"/>
              </a:spcBef>
              <a:buNone/>
            </a:pPr>
            <a:r>
              <a:rPr lang="en-US" sz="1200" dirty="0">
                <a:solidFill>
                  <a:schemeClr val="tx2"/>
                </a:solidFill>
              </a:rPr>
              <a:t>Information contained in this investor presentation was accurate at the time of posting, but may be updated, amended or superseded by subsequent disclosures, or may become outdated and inaccurate over time. Changes will be updated as soon as possible. </a:t>
            </a:r>
          </a:p>
          <a:p>
            <a:pPr marL="0" indent="0">
              <a:spcBef>
                <a:spcPts val="400"/>
              </a:spcBef>
              <a:buNone/>
            </a:pPr>
            <a:r>
              <a:rPr lang="en-US" sz="1200" b="1" dirty="0">
                <a:solidFill>
                  <a:schemeClr val="tx2"/>
                </a:solidFill>
              </a:rPr>
              <a:t>Forward Looking Statements Disclaimer</a:t>
            </a:r>
          </a:p>
          <a:p>
            <a:pPr marL="0" indent="0">
              <a:spcBef>
                <a:spcPts val="400"/>
              </a:spcBef>
              <a:buNone/>
            </a:pPr>
            <a:r>
              <a:rPr lang="en-US" sz="1200" dirty="0">
                <a:solidFill>
                  <a:schemeClr val="tx2"/>
                </a:solidFill>
              </a:rPr>
              <a:t>This investor presentation contains certain information  regarding 3Ci Medical Research and Discovery Corp. (“the Company”) that may constitute forward-looking information  under applicable securities law. Forward looking statements are used to provide potential investors in the Company with information regarding the Company including management’ s  assessment of its future financial and operational plans and outlook. The words ‘ anticipate’ , ‘ expect’ , ‘ believe’ , ‘ may’ , ‘ should’ , ‘ will’ , ‘ estimate’ , ‘ project’ , ‘ outlook’ , ‘ forecast’  or other similar words are used to identify such forward-looking information and statements. Disclosure related to expected revenue rates, equipment utilization  or operating activity levels, operating costs, capital expenditures and other guidance provided throughout this investor presentation constitutes forward-looking statements. These forward-looking statements were based upon various underlying factors and assumptions, including current research information  and scientific analysis in particular; the Company’ s business prospects and opportunities; and estimates of the financial and operational performance of the Company and are not guarantees of future performance. </a:t>
            </a:r>
          </a:p>
          <a:p>
            <a:pPr marL="0" indent="0">
              <a:spcBef>
                <a:spcPts val="400"/>
              </a:spcBef>
              <a:buNone/>
            </a:pPr>
            <a:r>
              <a:rPr lang="en-US" sz="1200" dirty="0">
                <a:solidFill>
                  <a:schemeClr val="tx2"/>
                </a:solidFill>
              </a:rPr>
              <a:t>Forward-looking information  and statements are subject to known or unknown risks and uncertainties that may cause actual results to differ materially from those anticipated or implied in the forward-looking information  and statements. Risk factors that could cause actual results or events to differ materially from current expectations include, but are not limited to: </a:t>
            </a:r>
          </a:p>
          <a:p>
            <a:pPr marL="0" indent="0">
              <a:spcBef>
                <a:spcPts val="400"/>
              </a:spcBef>
              <a:buNone/>
            </a:pPr>
            <a:r>
              <a:rPr lang="en-US" sz="1200" dirty="0">
                <a:solidFill>
                  <a:schemeClr val="tx2"/>
                </a:solidFill>
              </a:rPr>
              <a:t>(1) the ability of the Company to successfully implement  its scientific research and product development strategy and whether these will yield the expected benefits;  </a:t>
            </a:r>
          </a:p>
          <a:p>
            <a:pPr marL="0" indent="0">
              <a:spcBef>
                <a:spcPts val="400"/>
              </a:spcBef>
              <a:buNone/>
            </a:pPr>
            <a:r>
              <a:rPr lang="en-US" sz="1200" dirty="0">
                <a:solidFill>
                  <a:schemeClr val="tx2"/>
                </a:solidFill>
              </a:rPr>
              <a:t>(2) competitive factors in the medical and pharmaceutical industry; </a:t>
            </a:r>
          </a:p>
          <a:p>
            <a:pPr marL="0" indent="0">
              <a:spcBef>
                <a:spcPts val="400"/>
              </a:spcBef>
              <a:buNone/>
            </a:pPr>
            <a:r>
              <a:rPr lang="en-US" sz="1200" dirty="0">
                <a:solidFill>
                  <a:schemeClr val="tx2"/>
                </a:solidFill>
              </a:rPr>
              <a:t>(3) the success or failure of product development programs; </a:t>
            </a:r>
          </a:p>
          <a:p>
            <a:pPr marL="0" indent="0">
              <a:spcBef>
                <a:spcPts val="400"/>
              </a:spcBef>
              <a:buNone/>
            </a:pPr>
            <a:r>
              <a:rPr lang="en-US" sz="1200" dirty="0">
                <a:solidFill>
                  <a:schemeClr val="tx2"/>
                </a:solidFill>
              </a:rPr>
              <a:t>(4) currently existing applicable laws and regulations or future applicable laws and regulations that may affect the Company’ s business; </a:t>
            </a:r>
          </a:p>
          <a:p>
            <a:pPr marL="0" indent="0">
              <a:spcBef>
                <a:spcPts val="400"/>
              </a:spcBef>
              <a:buNone/>
            </a:pPr>
            <a:r>
              <a:rPr lang="en-US" sz="1200" dirty="0">
                <a:solidFill>
                  <a:schemeClr val="tx2"/>
                </a:solidFill>
              </a:rPr>
              <a:t>(5) decisions of regulatory authorities and the timing thereof </a:t>
            </a:r>
          </a:p>
          <a:p>
            <a:pPr marL="0" indent="0">
              <a:spcBef>
                <a:spcPts val="400"/>
              </a:spcBef>
              <a:buNone/>
            </a:pPr>
            <a:r>
              <a:rPr lang="en-US" sz="1200" dirty="0">
                <a:solidFill>
                  <a:schemeClr val="tx2"/>
                </a:solidFill>
              </a:rPr>
              <a:t>(6) the economic circumstances surrounding the Company's business, including general economic conditions in Canada, the US and worldwide; </a:t>
            </a:r>
          </a:p>
          <a:p>
            <a:pPr marL="0" indent="0">
              <a:spcBef>
                <a:spcPts val="400"/>
              </a:spcBef>
              <a:buNone/>
            </a:pPr>
            <a:r>
              <a:rPr lang="en-US" sz="1200" dirty="0">
                <a:solidFill>
                  <a:schemeClr val="tx2"/>
                </a:solidFill>
              </a:rPr>
              <a:t>(7) changes in exchange rates; and </a:t>
            </a:r>
          </a:p>
          <a:p>
            <a:pPr marL="0" indent="0">
              <a:spcBef>
                <a:spcPts val="400"/>
              </a:spcBef>
              <a:buNone/>
            </a:pPr>
            <a:r>
              <a:rPr lang="en-US" sz="1200" dirty="0">
                <a:solidFill>
                  <a:schemeClr val="tx2"/>
                </a:solidFill>
              </a:rPr>
              <a:t>(8) claims or concerns regarding the safety or efficacy of marketed products or product candidates. </a:t>
            </a:r>
          </a:p>
          <a:p>
            <a:pPr marL="0" indent="0">
              <a:spcBef>
                <a:spcPts val="400"/>
              </a:spcBef>
              <a:buNone/>
            </a:pPr>
            <a:r>
              <a:rPr lang="en-US" sz="1200" dirty="0">
                <a:solidFill>
                  <a:schemeClr val="tx2"/>
                </a:solidFill>
              </a:rPr>
              <a:t>Unpredictable or unknown factors not discussed in this Cautionary Disclaimer could also have material adverse effects on forward-looking statements. </a:t>
            </a:r>
          </a:p>
          <a:p>
            <a:pPr marL="0" indent="0">
              <a:spcBef>
                <a:spcPts val="400"/>
              </a:spcBef>
              <a:buNone/>
            </a:pPr>
            <a:r>
              <a:rPr lang="en-US" sz="1200" dirty="0">
                <a:solidFill>
                  <a:schemeClr val="tx2"/>
                </a:solidFill>
              </a:rPr>
              <a:t>Readers are cautioned not to place undue reliance on forward-looking statements as there can be no assurance that the plans, intentions or expectations upon which they are placed will occur. Such forward looking statements, although considered reasonable by management  as of the date hereof, may prove to be incorrect and actual results may differ materially from those anticipated. Forward-looking statements contained in this investor presentation are expressly qualified by this cautionary statement. Furthermore, any forward looking statements contained in this investor presentation are accurate only as of the date such statements were made or as of the date of this investor presentation. The Company does not undertake any obligation to update publicly or to revise any of the included forward-looking statements, whether as a result of new information,  future events or otherwise, except as expressly required by securities law.</a:t>
            </a:r>
          </a:p>
        </p:txBody>
      </p:sp>
    </p:spTree>
    <p:extLst>
      <p:ext uri="{BB962C8B-B14F-4D97-AF65-F5344CB8AC3E}">
        <p14:creationId xmlns:p14="http://schemas.microsoft.com/office/powerpoint/2010/main" val="327018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56BB9-FB06-4A7E-8617-D50EF0CC0D9D}"/>
              </a:ext>
            </a:extLst>
          </p:cNvPr>
          <p:cNvSpPr>
            <a:spLocks noGrp="1"/>
          </p:cNvSpPr>
          <p:nvPr>
            <p:ph type="title"/>
          </p:nvPr>
        </p:nvSpPr>
        <p:spPr/>
        <p:txBody>
          <a:bodyPr/>
          <a:lstStyle/>
          <a:p>
            <a:r>
              <a:rPr lang="en-CA" dirty="0"/>
              <a:t>	</a:t>
            </a:r>
            <a:r>
              <a:rPr lang="zh-CN" altLang="en-US" dirty="0" smtClean="0"/>
              <a:t>提早发现癌症的必要性</a:t>
            </a:r>
            <a:endParaRPr lang="en-CA" dirty="0"/>
          </a:p>
        </p:txBody>
      </p:sp>
      <p:sp>
        <p:nvSpPr>
          <p:cNvPr id="4" name="Date Placeholder 3">
            <a:extLst>
              <a:ext uri="{FF2B5EF4-FFF2-40B4-BE49-F238E27FC236}">
                <a16:creationId xmlns:a16="http://schemas.microsoft.com/office/drawing/2014/main" xmlns="" id="{F033BC11-C0C4-426C-A6AC-0BAF7F0A5966}"/>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355D1C3E-1A98-44B4-B0E0-38CDBDEF5252}"/>
              </a:ext>
            </a:extLst>
          </p:cNvPr>
          <p:cNvSpPr>
            <a:spLocks noGrp="1"/>
          </p:cNvSpPr>
          <p:nvPr>
            <p:ph type="ftr" sz="quarter" idx="11"/>
          </p:nvPr>
        </p:nvSpPr>
        <p:spPr/>
        <p:txBody>
          <a:bodyPr/>
          <a:lstStyle/>
          <a:p>
            <a:r>
              <a:rPr lang="en-US"/>
              <a:t>3Ci Medical Research &amp; Discovery Corp.</a:t>
            </a:r>
            <a:endParaRPr lang="en-US" dirty="0"/>
          </a:p>
        </p:txBody>
      </p:sp>
      <p:sp>
        <p:nvSpPr>
          <p:cNvPr id="6" name="Slide Number Placeholder 5">
            <a:extLst>
              <a:ext uri="{FF2B5EF4-FFF2-40B4-BE49-F238E27FC236}">
                <a16:creationId xmlns:a16="http://schemas.microsoft.com/office/drawing/2014/main" xmlns="" id="{C6975EAC-AD12-431A-ADA5-DD1EDC5ABCE3}"/>
              </a:ext>
            </a:extLst>
          </p:cNvPr>
          <p:cNvSpPr>
            <a:spLocks noGrp="1"/>
          </p:cNvSpPr>
          <p:nvPr>
            <p:ph type="sldNum" sz="quarter" idx="12"/>
          </p:nvPr>
        </p:nvSpPr>
        <p:spPr/>
        <p:txBody>
          <a:bodyPr/>
          <a:lstStyle/>
          <a:p>
            <a:fld id="{CEEC4F97-E74D-EF4A-A46C-5FD1DB6362C6}" type="slidenum">
              <a:rPr lang="en-US" smtClean="0"/>
              <a:t>2</a:t>
            </a:fld>
            <a:endParaRPr lang="en-US"/>
          </a:p>
        </p:txBody>
      </p:sp>
      <p:sp>
        <p:nvSpPr>
          <p:cNvPr id="10" name="TextBox 9">
            <a:extLst>
              <a:ext uri="{FF2B5EF4-FFF2-40B4-BE49-F238E27FC236}">
                <a16:creationId xmlns:a16="http://schemas.microsoft.com/office/drawing/2014/main" xmlns="" id="{5C230C48-3DFE-4DE9-B22F-84433420D0BF}"/>
              </a:ext>
            </a:extLst>
          </p:cNvPr>
          <p:cNvSpPr txBox="1"/>
          <p:nvPr/>
        </p:nvSpPr>
        <p:spPr>
          <a:xfrm>
            <a:off x="521764" y="5976240"/>
            <a:ext cx="5738554" cy="282012"/>
          </a:xfrm>
          <a:prstGeom prst="rect">
            <a:avLst/>
          </a:prstGeom>
          <a:noFill/>
        </p:spPr>
        <p:txBody>
          <a:bodyPr wrap="square" rtlCol="0">
            <a:spAutoFit/>
          </a:bodyPr>
          <a:lstStyle/>
          <a:p>
            <a:r>
              <a:rPr lang="en-CA" sz="1200" i="1" dirty="0">
                <a:solidFill>
                  <a:schemeClr val="tx2"/>
                </a:solidFill>
                <a:latin typeface="Corbel" panose="020B0503020204020204" pitchFamily="34" charset="0"/>
              </a:rPr>
              <a:t>Source: https://www.cancer.net/cancer-types/oral-and-oropharyngeal-cancer/statistics</a:t>
            </a:r>
          </a:p>
        </p:txBody>
      </p:sp>
      <p:sp>
        <p:nvSpPr>
          <p:cNvPr id="11" name="Oval 10">
            <a:extLst>
              <a:ext uri="{FF2B5EF4-FFF2-40B4-BE49-F238E27FC236}">
                <a16:creationId xmlns:a16="http://schemas.microsoft.com/office/drawing/2014/main" xmlns="" id="{C2CB9BEE-19F5-4F9E-8437-D93ACB1DD646}"/>
              </a:ext>
            </a:extLst>
          </p:cNvPr>
          <p:cNvSpPr/>
          <p:nvPr/>
        </p:nvSpPr>
        <p:spPr>
          <a:xfrm>
            <a:off x="891208" y="4761478"/>
            <a:ext cx="1230924" cy="363415"/>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xmlns="" id="{4C9F7832-7BE1-4EB3-AF6F-B173D52E6E65}"/>
              </a:ext>
            </a:extLst>
          </p:cNvPr>
          <p:cNvSpPr txBox="1"/>
          <p:nvPr/>
        </p:nvSpPr>
        <p:spPr>
          <a:xfrm>
            <a:off x="475056" y="5240426"/>
            <a:ext cx="2494131" cy="707886"/>
          </a:xfrm>
          <a:prstGeom prst="rect">
            <a:avLst/>
          </a:prstGeom>
          <a:noFill/>
        </p:spPr>
        <p:txBody>
          <a:bodyPr wrap="square" rtlCol="0">
            <a:spAutoFit/>
          </a:bodyPr>
          <a:lstStyle/>
          <a:p>
            <a:r>
              <a:rPr lang="zh-CN" altLang="en-US" sz="2000" b="1" dirty="0" smtClean="0">
                <a:solidFill>
                  <a:schemeClr val="accent2"/>
                </a:solidFill>
                <a:latin typeface="Corbel" panose="020B0503020204020204" pitchFamily="34" charset="0"/>
              </a:rPr>
              <a:t>只有</a:t>
            </a:r>
            <a:r>
              <a:rPr lang="en-US" altLang="zh-CN" sz="2000" b="1" dirty="0" smtClean="0">
                <a:solidFill>
                  <a:schemeClr val="accent2"/>
                </a:solidFill>
                <a:latin typeface="Corbel" panose="020B0503020204020204" pitchFamily="34" charset="0"/>
              </a:rPr>
              <a:t>30%</a:t>
            </a:r>
            <a:r>
              <a:rPr lang="zh-CN" altLang="en-US" sz="2000" b="1" dirty="0" smtClean="0">
                <a:solidFill>
                  <a:schemeClr val="accent2"/>
                </a:solidFill>
                <a:latin typeface="Corbel" panose="020B0503020204020204" pitchFamily="34" charset="0"/>
              </a:rPr>
              <a:t>的</a:t>
            </a:r>
            <a:r>
              <a:rPr lang="zh-CN" altLang="en-US" sz="2000" b="1" dirty="0" smtClean="0">
                <a:solidFill>
                  <a:schemeClr val="accent2"/>
                </a:solidFill>
                <a:latin typeface="Corbel" panose="020B0503020204020204" pitchFamily="34" charset="0"/>
              </a:rPr>
              <a:t>癌症在</a:t>
            </a:r>
            <a:r>
              <a:rPr lang="zh-CN" altLang="en-US" sz="2000" b="1" dirty="0" smtClean="0">
                <a:solidFill>
                  <a:schemeClr val="accent2"/>
                </a:solidFill>
                <a:latin typeface="Corbel" panose="020B0503020204020204" pitchFamily="34" charset="0"/>
              </a:rPr>
              <a:t>早</a:t>
            </a:r>
            <a:r>
              <a:rPr lang="zh-CN" altLang="en-US" sz="2000" b="1" dirty="0" smtClean="0">
                <a:solidFill>
                  <a:schemeClr val="accent2"/>
                </a:solidFill>
                <a:latin typeface="Corbel" panose="020B0503020204020204" pitchFamily="34" charset="0"/>
              </a:rPr>
              <a:t>期阶段被检测</a:t>
            </a:r>
            <a:r>
              <a:rPr lang="zh-CN" altLang="en-US" sz="2000" b="1" dirty="0" smtClean="0">
                <a:solidFill>
                  <a:schemeClr val="accent2"/>
                </a:solidFill>
                <a:latin typeface="Corbel" panose="020B0503020204020204" pitchFamily="34" charset="0"/>
              </a:rPr>
              <a:t>到</a:t>
            </a:r>
            <a:endParaRPr lang="en-CA" sz="2000" b="1" dirty="0">
              <a:solidFill>
                <a:schemeClr val="accent2"/>
              </a:solidFill>
              <a:latin typeface="Corbel" panose="020B0503020204020204" pitchFamily="34" charset="0"/>
            </a:endParaRPr>
          </a:p>
        </p:txBody>
      </p:sp>
      <p:sp>
        <p:nvSpPr>
          <p:cNvPr id="3" name="Rectangle 2">
            <a:extLst>
              <a:ext uri="{FF2B5EF4-FFF2-40B4-BE49-F238E27FC236}">
                <a16:creationId xmlns:a16="http://schemas.microsoft.com/office/drawing/2014/main" xmlns="" id="{41CE9C11-A585-4C4A-9C0D-C9D75B8A20F8}"/>
              </a:ext>
            </a:extLst>
          </p:cNvPr>
          <p:cNvSpPr/>
          <p:nvPr/>
        </p:nvSpPr>
        <p:spPr>
          <a:xfrm>
            <a:off x="6592237" y="930151"/>
            <a:ext cx="4902730" cy="15696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txBody>
          <a:bodyPr wrap="square">
            <a:spAutoFit/>
          </a:bodyPr>
          <a:lstStyle/>
          <a:p>
            <a:r>
              <a:rPr lang="zh-CN" altLang="en-US" sz="2400" dirty="0" smtClean="0">
                <a:latin typeface="Corbel" panose="020B0503020204020204" pitchFamily="34" charset="0"/>
              </a:rPr>
              <a:t>“</a:t>
            </a:r>
            <a:r>
              <a:rPr lang="en-US" altLang="zh-CN" sz="2400" dirty="0" smtClean="0">
                <a:latin typeface="微软雅黑"/>
                <a:ea typeface="微软雅黑"/>
                <a:cs typeface="微软雅黑"/>
              </a:rPr>
              <a:t>30-50%</a:t>
            </a:r>
            <a:r>
              <a:rPr lang="zh-CN" altLang="en-US" sz="2400" dirty="0" smtClean="0">
                <a:latin typeface="微软雅黑"/>
                <a:ea typeface="微软雅黑"/>
                <a:cs typeface="微软雅黑"/>
              </a:rPr>
              <a:t>的癌症可以通过避免风险因素、实施预</a:t>
            </a:r>
            <a:r>
              <a:rPr lang="zh-CN" altLang="en-US" sz="2400" dirty="0">
                <a:latin typeface="微软雅黑"/>
                <a:ea typeface="微软雅黑"/>
                <a:cs typeface="微软雅黑"/>
              </a:rPr>
              <a:t>防策略</a:t>
            </a:r>
            <a:r>
              <a:rPr lang="zh-CN" altLang="en-US" sz="2400" dirty="0" smtClean="0">
                <a:latin typeface="微软雅黑"/>
                <a:ea typeface="微软雅黑"/>
                <a:cs typeface="微软雅黑"/>
              </a:rPr>
              <a:t>，以及癌症的早期发现和早期治疗来</a:t>
            </a:r>
            <a:r>
              <a:rPr lang="zh-CN" altLang="en-US" sz="2400" dirty="0">
                <a:latin typeface="微软雅黑"/>
                <a:ea typeface="微软雅黑"/>
                <a:cs typeface="微软雅黑"/>
              </a:rPr>
              <a:t>预防。</a:t>
            </a:r>
            <a:r>
              <a:rPr lang="zh-CN" altLang="en-US" sz="2400" dirty="0" smtClean="0">
                <a:latin typeface="微软雅黑"/>
                <a:ea typeface="微软雅黑"/>
                <a:cs typeface="微软雅黑"/>
              </a:rPr>
              <a:t>”</a:t>
            </a:r>
            <a:endParaRPr lang="en-US" altLang="zh-CN" sz="2400" dirty="0" smtClean="0">
              <a:latin typeface="微软雅黑"/>
              <a:ea typeface="微软雅黑"/>
              <a:cs typeface="微软雅黑"/>
            </a:endParaRPr>
          </a:p>
          <a:p>
            <a:r>
              <a:rPr lang="en-CA" sz="2400" dirty="0" smtClean="0">
                <a:latin typeface="微软雅黑"/>
                <a:ea typeface="微软雅黑"/>
                <a:cs typeface="微软雅黑"/>
              </a:rPr>
              <a:t>(</a:t>
            </a:r>
            <a:r>
              <a:rPr lang="zh-CN" altLang="en-US" sz="2400" i="1" dirty="0" smtClean="0">
                <a:latin typeface="微软雅黑"/>
                <a:ea typeface="微软雅黑"/>
                <a:cs typeface="微软雅黑"/>
              </a:rPr>
              <a:t>世界卫生组织</a:t>
            </a:r>
            <a:r>
              <a:rPr lang="en-CA" sz="2400" dirty="0" smtClean="0">
                <a:latin typeface="微软雅黑"/>
                <a:ea typeface="微软雅黑"/>
                <a:cs typeface="微软雅黑"/>
              </a:rPr>
              <a:t>)</a:t>
            </a:r>
            <a:endParaRPr lang="en-US" sz="2400" dirty="0">
              <a:latin typeface="微软雅黑"/>
              <a:ea typeface="微软雅黑"/>
              <a:cs typeface="微软雅黑"/>
            </a:endParaRPr>
          </a:p>
        </p:txBody>
      </p:sp>
      <p:cxnSp>
        <p:nvCxnSpPr>
          <p:cNvPr id="8" name="Straight Connector 7">
            <a:extLst>
              <a:ext uri="{FF2B5EF4-FFF2-40B4-BE49-F238E27FC236}">
                <a16:creationId xmlns:a16="http://schemas.microsoft.com/office/drawing/2014/main" xmlns="" id="{D76E1046-FE35-9C4B-B99C-5C085B28F868}"/>
              </a:ext>
            </a:extLst>
          </p:cNvPr>
          <p:cNvCxnSpPr>
            <a:cxnSpLocks/>
          </p:cNvCxnSpPr>
          <p:nvPr/>
        </p:nvCxnSpPr>
        <p:spPr>
          <a:xfrm>
            <a:off x="1900014" y="1996433"/>
            <a:ext cx="430729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xmlns="" id="{B4645FA3-CB57-CB43-A792-10FD3DE4321E}"/>
              </a:ext>
            </a:extLst>
          </p:cNvPr>
          <p:cNvCxnSpPr>
            <a:cxnSpLocks/>
          </p:cNvCxnSpPr>
          <p:nvPr/>
        </p:nvCxnSpPr>
        <p:spPr>
          <a:xfrm>
            <a:off x="5499652" y="3465513"/>
            <a:ext cx="76066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xmlns="" id="{7CDCBD8D-982D-CF44-B271-0D83D812ED9A}"/>
              </a:ext>
            </a:extLst>
          </p:cNvPr>
          <p:cNvSpPr/>
          <p:nvPr/>
        </p:nvSpPr>
        <p:spPr>
          <a:xfrm>
            <a:off x="6744250" y="4700859"/>
            <a:ext cx="4556541" cy="1200329"/>
          </a:xfrm>
          <a:prstGeom prst="rect">
            <a:avLst/>
          </a:prstGeom>
          <a:solidFill>
            <a:schemeClr val="accent2"/>
          </a:solidFill>
        </p:spPr>
        <p:txBody>
          <a:bodyPr wrap="square">
            <a:spAutoFit/>
          </a:bodyPr>
          <a:lstStyle/>
          <a:p>
            <a:r>
              <a:rPr lang="en-CA" sz="2400" b="1" dirty="0" smtClean="0">
                <a:latin typeface="Corbel" panose="020B0503020204020204" pitchFamily="34" charset="0"/>
              </a:rPr>
              <a:t>“</a:t>
            </a:r>
            <a:r>
              <a:rPr lang="zh-CN" altLang="en-US" sz="2400" b="1" dirty="0">
                <a:latin typeface="Corbel" panose="020B0503020204020204" pitchFamily="34" charset="0"/>
              </a:rPr>
              <a:t>如果早期诊断并充分治疗，许多癌症很有</a:t>
            </a:r>
            <a:r>
              <a:rPr lang="zh-CN" altLang="en-US" sz="2400" b="1" dirty="0" smtClean="0">
                <a:latin typeface="Corbel" panose="020B0503020204020204" pitchFamily="34" charset="0"/>
              </a:rPr>
              <a:t>可能被治愈</a:t>
            </a:r>
            <a:r>
              <a:rPr lang="en-CA" sz="2400" b="1" dirty="0" smtClean="0">
                <a:latin typeface="Corbel" panose="020B0503020204020204" pitchFamily="34" charset="0"/>
              </a:rPr>
              <a:t>.” </a:t>
            </a:r>
            <a:endParaRPr lang="en-CA" sz="2400" b="1" dirty="0">
              <a:latin typeface="Corbel" panose="020B0503020204020204" pitchFamily="34" charset="0"/>
            </a:endParaRPr>
          </a:p>
          <a:p>
            <a:r>
              <a:rPr lang="en-CA" sz="2400" b="1" dirty="0" smtClean="0">
                <a:latin typeface="Corbel" panose="020B0503020204020204" pitchFamily="34" charset="0"/>
              </a:rPr>
              <a:t>(</a:t>
            </a:r>
            <a:r>
              <a:rPr lang="zh-CN" altLang="en-US" sz="2400" b="1" i="1" dirty="0" smtClean="0">
                <a:latin typeface="Corbel" panose="020B0503020204020204" pitchFamily="34" charset="0"/>
              </a:rPr>
              <a:t>世界卫生组织</a:t>
            </a:r>
            <a:r>
              <a:rPr lang="en-CA" sz="2400" b="1" dirty="0" smtClean="0">
                <a:latin typeface="Corbel" panose="020B0503020204020204" pitchFamily="34" charset="0"/>
              </a:rPr>
              <a:t>)</a:t>
            </a:r>
            <a:endParaRPr lang="en-US" sz="2400" b="1" dirty="0">
              <a:latin typeface="Corbel" panose="020B0503020204020204" pitchFamily="34" charset="0"/>
            </a:endParaRPr>
          </a:p>
        </p:txBody>
      </p:sp>
      <p:sp>
        <p:nvSpPr>
          <p:cNvPr id="22" name="Right Brace 21">
            <a:extLst>
              <a:ext uri="{FF2B5EF4-FFF2-40B4-BE49-F238E27FC236}">
                <a16:creationId xmlns:a16="http://schemas.microsoft.com/office/drawing/2014/main" xmlns="" id="{D83A8C76-0E89-AA47-AC12-BD9854D9423A}"/>
              </a:ext>
            </a:extLst>
          </p:cNvPr>
          <p:cNvSpPr/>
          <p:nvPr/>
        </p:nvSpPr>
        <p:spPr>
          <a:xfrm>
            <a:off x="5977514" y="2007221"/>
            <a:ext cx="513015" cy="144003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3" name="Right Arrow 22">
            <a:extLst>
              <a:ext uri="{FF2B5EF4-FFF2-40B4-BE49-F238E27FC236}">
                <a16:creationId xmlns:a16="http://schemas.microsoft.com/office/drawing/2014/main" xmlns="" id="{CAFAFBE4-52B8-EB4B-AC00-5DE145CD04C7}"/>
              </a:ext>
            </a:extLst>
          </p:cNvPr>
          <p:cNvSpPr/>
          <p:nvPr/>
        </p:nvSpPr>
        <p:spPr>
          <a:xfrm rot="5400000">
            <a:off x="8414018" y="3903759"/>
            <a:ext cx="900583" cy="471728"/>
          </a:xfrm>
          <a:prstGeom prst="rightArrow">
            <a:avLst>
              <a:gd name="adj1" fmla="val 50000"/>
              <a:gd name="adj2" fmla="val 50000"/>
            </a:avLst>
          </a:prstGeom>
          <a:gradFill flip="none" rotWithShape="1">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xmlns="" id="{1B65F998-914A-D24F-9900-698E686D055A}"/>
              </a:ext>
            </a:extLst>
          </p:cNvPr>
          <p:cNvGraphicFramePr/>
          <p:nvPr>
            <p:extLst>
              <p:ext uri="{D42A27DB-BD31-4B8C-83A1-F6EECF244321}">
                <p14:modId xmlns:p14="http://schemas.microsoft.com/office/powerpoint/2010/main" val="2592940213"/>
              </p:ext>
            </p:extLst>
          </p:nvPr>
        </p:nvGraphicFramePr>
        <p:xfrm>
          <a:off x="515938" y="978608"/>
          <a:ext cx="5853043" cy="448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75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p:txBody>
          <a:bodyPr/>
          <a:lstStyle/>
          <a:p>
            <a:r>
              <a:rPr lang="en-US" dirty="0"/>
              <a:t>	</a:t>
            </a:r>
            <a:r>
              <a:rPr lang="zh-CN" altLang="en-US" dirty="0" smtClean="0"/>
              <a:t>癌症检测的现有问题</a:t>
            </a:r>
            <a:endParaRPr lang="en-US" dirty="0"/>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fld id="{CEEC4F97-E74D-EF4A-A46C-5FD1DB6362C6}" type="slidenum">
              <a:rPr lang="en-US" smtClean="0"/>
              <a:t>3</a:t>
            </a:fld>
            <a:endParaRPr lang="en-US"/>
          </a:p>
        </p:txBody>
      </p:sp>
      <p:graphicFrame>
        <p:nvGraphicFramePr>
          <p:cNvPr id="19" name="Diagram 18">
            <a:extLst>
              <a:ext uri="{FF2B5EF4-FFF2-40B4-BE49-F238E27FC236}">
                <a16:creationId xmlns:a16="http://schemas.microsoft.com/office/drawing/2014/main" xmlns="" id="{D737A71C-7C6A-444D-8457-C2FBAA8C09EB}"/>
              </a:ext>
            </a:extLst>
          </p:cNvPr>
          <p:cNvGraphicFramePr/>
          <p:nvPr>
            <p:extLst>
              <p:ext uri="{D42A27DB-BD31-4B8C-83A1-F6EECF244321}">
                <p14:modId xmlns:p14="http://schemas.microsoft.com/office/powerpoint/2010/main" val="2716103501"/>
              </p:ext>
            </p:extLst>
          </p:nvPr>
        </p:nvGraphicFramePr>
        <p:xfrm>
          <a:off x="515938" y="908050"/>
          <a:ext cx="111601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a:extLst>
              <a:ext uri="{FF2B5EF4-FFF2-40B4-BE49-F238E27FC236}">
                <a16:creationId xmlns:a16="http://schemas.microsoft.com/office/drawing/2014/main" xmlns="" id="{FD2AF1D9-3F10-C043-B5B9-08794BA49430}"/>
              </a:ext>
            </a:extLst>
          </p:cNvPr>
          <p:cNvPicPr>
            <a:picLocks noChangeAspect="1"/>
          </p:cNvPicPr>
          <p:nvPr/>
        </p:nvPicPr>
        <p:blipFill>
          <a:blip r:embed="rId7"/>
          <a:stretch>
            <a:fillRect/>
          </a:stretch>
        </p:blipFill>
        <p:spPr>
          <a:xfrm>
            <a:off x="10380133" y="2274641"/>
            <a:ext cx="1295930" cy="1154358"/>
          </a:xfrm>
          <a:prstGeom prst="rect">
            <a:avLst/>
          </a:prstGeom>
        </p:spPr>
      </p:pic>
      <p:sp>
        <p:nvSpPr>
          <p:cNvPr id="25" name="TextBox 24">
            <a:extLst>
              <a:ext uri="{FF2B5EF4-FFF2-40B4-BE49-F238E27FC236}">
                <a16:creationId xmlns:a16="http://schemas.microsoft.com/office/drawing/2014/main" xmlns="" id="{4447E60F-1664-E644-94EA-BFF85393D1DE}"/>
              </a:ext>
            </a:extLst>
          </p:cNvPr>
          <p:cNvSpPr txBox="1"/>
          <p:nvPr/>
        </p:nvSpPr>
        <p:spPr>
          <a:xfrm>
            <a:off x="10204955" y="1890493"/>
            <a:ext cx="1646285" cy="369332"/>
          </a:xfrm>
          <a:prstGeom prst="rect">
            <a:avLst/>
          </a:prstGeom>
          <a:noFill/>
        </p:spPr>
        <p:txBody>
          <a:bodyPr wrap="none" rtlCol="0">
            <a:spAutoFit/>
          </a:bodyPr>
          <a:lstStyle/>
          <a:p>
            <a:r>
              <a:rPr lang="en-US" b="1" dirty="0">
                <a:solidFill>
                  <a:schemeClr val="tx2"/>
                </a:solidFill>
              </a:rPr>
              <a:t>“Wait and See”</a:t>
            </a:r>
          </a:p>
        </p:txBody>
      </p:sp>
      <p:sp>
        <p:nvSpPr>
          <p:cNvPr id="26" name="Equal 25">
            <a:extLst>
              <a:ext uri="{FF2B5EF4-FFF2-40B4-BE49-F238E27FC236}">
                <a16:creationId xmlns:a16="http://schemas.microsoft.com/office/drawing/2014/main" xmlns="" id="{B6D9AA12-0158-A74E-A276-2690FA8D994F}"/>
              </a:ext>
            </a:extLst>
          </p:cNvPr>
          <p:cNvSpPr/>
          <p:nvPr/>
        </p:nvSpPr>
        <p:spPr>
          <a:xfrm>
            <a:off x="9394777" y="2538062"/>
            <a:ext cx="985355" cy="627515"/>
          </a:xfrm>
          <a:prstGeom prst="mathEqua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713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AF30D-0E31-F342-92F5-772FD377A895}"/>
              </a:ext>
            </a:extLst>
          </p:cNvPr>
          <p:cNvSpPr>
            <a:spLocks noGrp="1"/>
          </p:cNvSpPr>
          <p:nvPr>
            <p:ph type="title"/>
          </p:nvPr>
        </p:nvSpPr>
        <p:spPr/>
        <p:txBody>
          <a:bodyPr/>
          <a:lstStyle/>
          <a:p>
            <a:r>
              <a:rPr lang="en-US" dirty="0"/>
              <a:t>	</a:t>
            </a:r>
            <a:r>
              <a:rPr lang="en-US" altLang="zh-CN" dirty="0"/>
              <a:t>3Ci 早期癌症检测方案</a:t>
            </a:r>
            <a:endParaRPr lang="en-US" dirty="0"/>
          </a:p>
        </p:txBody>
      </p:sp>
      <p:sp>
        <p:nvSpPr>
          <p:cNvPr id="3" name="Content Placeholder 2">
            <a:extLst>
              <a:ext uri="{FF2B5EF4-FFF2-40B4-BE49-F238E27FC236}">
                <a16:creationId xmlns:a16="http://schemas.microsoft.com/office/drawing/2014/main" xmlns="" id="{41FA2248-3808-1F46-B348-0EDE1EB92768}"/>
              </a:ext>
            </a:extLst>
          </p:cNvPr>
          <p:cNvSpPr>
            <a:spLocks noGrp="1"/>
          </p:cNvSpPr>
          <p:nvPr>
            <p:ph idx="1"/>
          </p:nvPr>
        </p:nvSpPr>
        <p:spPr>
          <a:xfrm>
            <a:off x="496227" y="911605"/>
            <a:ext cx="11160126" cy="800100"/>
          </a:xfrm>
          <a:solidFill>
            <a:schemeClr val="accent1"/>
          </a:solidFill>
        </p:spPr>
        <p:txBody>
          <a:bodyPr>
            <a:noAutofit/>
          </a:bodyPr>
          <a:lstStyle/>
          <a:p>
            <a:pPr marL="0" indent="0" algn="ctr">
              <a:spcBef>
                <a:spcPts val="600"/>
              </a:spcBef>
              <a:buNone/>
            </a:pPr>
            <a:r>
              <a:rPr lang="en-US" dirty="0" smtClean="0">
                <a:solidFill>
                  <a:schemeClr val="bg1"/>
                </a:solidFill>
              </a:rPr>
              <a:t>“</a:t>
            </a:r>
            <a:r>
              <a:rPr lang="zh-CN" altLang="en-US" b="1" dirty="0">
                <a:solidFill>
                  <a:schemeClr val="bg1"/>
                </a:solidFill>
              </a:rPr>
              <a:t>我们的目标</a:t>
            </a:r>
            <a:r>
              <a:rPr lang="zh-CN" altLang="en-US" b="1" dirty="0" smtClean="0">
                <a:solidFill>
                  <a:schemeClr val="bg1"/>
                </a:solidFill>
              </a:rPr>
              <a:t>是在癌变前检测</a:t>
            </a:r>
            <a:r>
              <a:rPr lang="zh-CN" altLang="en-US" b="1" dirty="0">
                <a:solidFill>
                  <a:schemeClr val="bg1"/>
                </a:solidFill>
              </a:rPr>
              <a:t>到癌前</a:t>
            </a:r>
            <a:r>
              <a:rPr lang="zh-CN" altLang="en-US" b="1" dirty="0" smtClean="0">
                <a:solidFill>
                  <a:schemeClr val="bg1"/>
                </a:solidFill>
              </a:rPr>
              <a:t>细胞。”</a:t>
            </a:r>
            <a:endParaRPr lang="en-US" dirty="0">
              <a:solidFill>
                <a:schemeClr val="bg1"/>
              </a:solidFill>
            </a:endParaRPr>
          </a:p>
          <a:p>
            <a:pPr marL="457200" lvl="1" indent="0" algn="ctr">
              <a:buNone/>
            </a:pPr>
            <a:r>
              <a:rPr lang="en-US" altLang="zh-CN" sz="2000" i="1" dirty="0">
                <a:solidFill>
                  <a:schemeClr val="bg1"/>
                </a:solidFill>
              </a:rPr>
              <a:t>Dr. Charles Haynes, Chief Technology Officer, 3Ci Research</a:t>
            </a:r>
          </a:p>
        </p:txBody>
      </p:sp>
      <p:sp>
        <p:nvSpPr>
          <p:cNvPr id="4" name="Date Placeholder 3">
            <a:extLst>
              <a:ext uri="{FF2B5EF4-FFF2-40B4-BE49-F238E27FC236}">
                <a16:creationId xmlns:a16="http://schemas.microsoft.com/office/drawing/2014/main" xmlns="" id="{38004B3F-D38A-FB47-9229-367E3562F486}"/>
              </a:ext>
            </a:extLst>
          </p:cNvPr>
          <p:cNvSpPr>
            <a:spLocks noGrp="1"/>
          </p:cNvSpPr>
          <p:nvPr>
            <p:ph type="dt" sz="half" idx="10"/>
          </p:nvPr>
        </p:nvSpPr>
        <p:spPr/>
        <p:txBody>
          <a:bodyPr/>
          <a:lstStyle/>
          <a:p>
            <a:r>
              <a:rPr lang="en-CA" altLang="zh-CN" dirty="0"/>
              <a:t>Strictly Confidential</a:t>
            </a:r>
            <a:endParaRPr lang="en-US" altLang="zh-CN" dirty="0"/>
          </a:p>
        </p:txBody>
      </p:sp>
      <p:sp>
        <p:nvSpPr>
          <p:cNvPr id="5" name="Footer Placeholder 4">
            <a:extLst>
              <a:ext uri="{FF2B5EF4-FFF2-40B4-BE49-F238E27FC236}">
                <a16:creationId xmlns:a16="http://schemas.microsoft.com/office/drawing/2014/main" xmlns="" id="{29DB3794-EEE8-D845-BE7D-3783EF1131D5}"/>
              </a:ext>
            </a:extLst>
          </p:cNvPr>
          <p:cNvSpPr>
            <a:spLocks noGrp="1"/>
          </p:cNvSpPr>
          <p:nvPr>
            <p:ph type="ftr" sz="quarter" idx="11"/>
          </p:nvPr>
        </p:nvSpPr>
        <p:spPr/>
        <p:txBody>
          <a:bodyPr/>
          <a:lstStyle/>
          <a:p>
            <a:r>
              <a:rPr lang="en-US" altLang="zh-CN" dirty="0" smtClean="0"/>
              <a:t>3Ci </a:t>
            </a:r>
            <a:r>
              <a:rPr lang="en-US" altLang="zh-CN" dirty="0"/>
              <a:t>Medical Research &amp; Discovery Corp.</a:t>
            </a:r>
          </a:p>
          <a:p>
            <a:endParaRPr lang="en-US" dirty="0"/>
          </a:p>
        </p:txBody>
      </p:sp>
      <p:sp>
        <p:nvSpPr>
          <p:cNvPr id="6" name="Slide Number Placeholder 5">
            <a:extLst>
              <a:ext uri="{FF2B5EF4-FFF2-40B4-BE49-F238E27FC236}">
                <a16:creationId xmlns:a16="http://schemas.microsoft.com/office/drawing/2014/main" xmlns="" id="{1776857A-139E-6B4C-8768-BBE7B549CE0C}"/>
              </a:ext>
            </a:extLst>
          </p:cNvPr>
          <p:cNvSpPr>
            <a:spLocks noGrp="1"/>
          </p:cNvSpPr>
          <p:nvPr>
            <p:ph type="sldNum" sz="quarter" idx="12"/>
          </p:nvPr>
        </p:nvSpPr>
        <p:spPr/>
        <p:txBody>
          <a:bodyPr/>
          <a:lstStyle/>
          <a:p>
            <a:r>
              <a:rPr lang="en-US" smtClean="0"/>
              <a:t>4</a:t>
            </a:r>
            <a:endParaRPr lang="en-US" dirty="0"/>
          </a:p>
        </p:txBody>
      </p:sp>
      <p:pic>
        <p:nvPicPr>
          <p:cNvPr id="19" name="Picture 18">
            <a:extLst>
              <a:ext uri="{FF2B5EF4-FFF2-40B4-BE49-F238E27FC236}">
                <a16:creationId xmlns:a16="http://schemas.microsoft.com/office/drawing/2014/main" xmlns="" id="{92C94FC6-28A5-A149-A370-708EEF8F68FB}"/>
              </a:ext>
            </a:extLst>
          </p:cNvPr>
          <p:cNvPicPr>
            <a:picLocks noChangeAspect="1"/>
          </p:cNvPicPr>
          <p:nvPr/>
        </p:nvPicPr>
        <p:blipFill>
          <a:blip r:embed="rId3"/>
          <a:stretch>
            <a:fillRect/>
          </a:stretch>
        </p:blipFill>
        <p:spPr>
          <a:xfrm>
            <a:off x="4038797" y="5007410"/>
            <a:ext cx="1120581" cy="1120581"/>
          </a:xfrm>
          <a:prstGeom prst="rect">
            <a:avLst/>
          </a:prstGeom>
        </p:spPr>
      </p:pic>
      <p:grpSp>
        <p:nvGrpSpPr>
          <p:cNvPr id="22" name="Group 21">
            <a:extLst>
              <a:ext uri="{FF2B5EF4-FFF2-40B4-BE49-F238E27FC236}">
                <a16:creationId xmlns:a16="http://schemas.microsoft.com/office/drawing/2014/main" xmlns="" id="{7F744843-7D17-6B43-BB87-69710661388B}"/>
              </a:ext>
            </a:extLst>
          </p:cNvPr>
          <p:cNvGrpSpPr>
            <a:grpSpLocks noChangeAspect="1"/>
          </p:cNvGrpSpPr>
          <p:nvPr/>
        </p:nvGrpSpPr>
        <p:grpSpPr>
          <a:xfrm>
            <a:off x="8945676" y="4681864"/>
            <a:ext cx="157578" cy="250651"/>
            <a:chOff x="762000" y="3407229"/>
            <a:chExt cx="228600" cy="402771"/>
          </a:xfrm>
        </p:grpSpPr>
        <p:sp>
          <p:nvSpPr>
            <p:cNvPr id="23" name="Block Arc 22">
              <a:extLst>
                <a:ext uri="{FF2B5EF4-FFF2-40B4-BE49-F238E27FC236}">
                  <a16:creationId xmlns:a16="http://schemas.microsoft.com/office/drawing/2014/main" xmlns="" id="{858F4B52-97CD-6A4D-9254-E78D3FB3347D}"/>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24" name="Straight Connector 23">
              <a:extLst>
                <a:ext uri="{FF2B5EF4-FFF2-40B4-BE49-F238E27FC236}">
                  <a16:creationId xmlns:a16="http://schemas.microsoft.com/office/drawing/2014/main" xmlns="" id="{EB49E840-0D0C-854F-8CBC-984E9BA48B84}"/>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xmlns="" id="{4FA757C5-40D2-A142-8521-C76E02639702}"/>
              </a:ext>
            </a:extLst>
          </p:cNvPr>
          <p:cNvGrpSpPr>
            <a:grpSpLocks noChangeAspect="1"/>
          </p:cNvGrpSpPr>
          <p:nvPr/>
        </p:nvGrpSpPr>
        <p:grpSpPr>
          <a:xfrm rot="12600000">
            <a:off x="9138718" y="2152980"/>
            <a:ext cx="157578" cy="250651"/>
            <a:chOff x="762000" y="3407229"/>
            <a:chExt cx="228600" cy="402771"/>
          </a:xfrm>
        </p:grpSpPr>
        <p:sp>
          <p:nvSpPr>
            <p:cNvPr id="26" name="Block Arc 25">
              <a:extLst>
                <a:ext uri="{FF2B5EF4-FFF2-40B4-BE49-F238E27FC236}">
                  <a16:creationId xmlns:a16="http://schemas.microsoft.com/office/drawing/2014/main" xmlns="" id="{21846CF5-AF99-594D-BC3F-E5D386F759EC}"/>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27" name="Straight Connector 26">
              <a:extLst>
                <a:ext uri="{FF2B5EF4-FFF2-40B4-BE49-F238E27FC236}">
                  <a16:creationId xmlns:a16="http://schemas.microsoft.com/office/drawing/2014/main" xmlns="" id="{6EEAC24B-99D3-2049-8231-6FF915A4CAA4}"/>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C0D57BB0-1505-1844-BAB2-53D3E8D79409}"/>
              </a:ext>
            </a:extLst>
          </p:cNvPr>
          <p:cNvGrpSpPr>
            <a:grpSpLocks noChangeAspect="1"/>
          </p:cNvGrpSpPr>
          <p:nvPr/>
        </p:nvGrpSpPr>
        <p:grpSpPr>
          <a:xfrm rot="1800000">
            <a:off x="8438347" y="3115721"/>
            <a:ext cx="157578" cy="250651"/>
            <a:chOff x="762000" y="3407229"/>
            <a:chExt cx="228600" cy="402771"/>
          </a:xfrm>
        </p:grpSpPr>
        <p:sp>
          <p:nvSpPr>
            <p:cNvPr id="29" name="Block Arc 28">
              <a:extLst>
                <a:ext uri="{FF2B5EF4-FFF2-40B4-BE49-F238E27FC236}">
                  <a16:creationId xmlns:a16="http://schemas.microsoft.com/office/drawing/2014/main" xmlns="" id="{391A7E7A-766E-6444-9BC0-C705880F560F}"/>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30" name="Straight Connector 29">
              <a:extLst>
                <a:ext uri="{FF2B5EF4-FFF2-40B4-BE49-F238E27FC236}">
                  <a16:creationId xmlns:a16="http://schemas.microsoft.com/office/drawing/2014/main" xmlns="" id="{F6A1A61B-1FD1-9F46-A523-0128FCDAA762}"/>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9251C81A-4099-5641-AADD-AEFD4FF9F19F}"/>
              </a:ext>
            </a:extLst>
          </p:cNvPr>
          <p:cNvGrpSpPr>
            <a:grpSpLocks noChangeAspect="1"/>
          </p:cNvGrpSpPr>
          <p:nvPr/>
        </p:nvGrpSpPr>
        <p:grpSpPr>
          <a:xfrm rot="12000000">
            <a:off x="9065862" y="3519020"/>
            <a:ext cx="157578" cy="250651"/>
            <a:chOff x="762000" y="3407229"/>
            <a:chExt cx="228600" cy="402771"/>
          </a:xfrm>
        </p:grpSpPr>
        <p:sp>
          <p:nvSpPr>
            <p:cNvPr id="32" name="Block Arc 31">
              <a:extLst>
                <a:ext uri="{FF2B5EF4-FFF2-40B4-BE49-F238E27FC236}">
                  <a16:creationId xmlns:a16="http://schemas.microsoft.com/office/drawing/2014/main" xmlns="" id="{E8796948-541E-3A47-BA1F-694CCC0FEBB4}"/>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33" name="Straight Connector 32">
              <a:extLst>
                <a:ext uri="{FF2B5EF4-FFF2-40B4-BE49-F238E27FC236}">
                  <a16:creationId xmlns:a16="http://schemas.microsoft.com/office/drawing/2014/main" xmlns="" id="{7B622538-1E2B-9948-BE2A-0A1ED0F163D3}"/>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xmlns="" id="{42D9CDCC-386B-5049-926E-D1094621D935}"/>
              </a:ext>
            </a:extLst>
          </p:cNvPr>
          <p:cNvGrpSpPr>
            <a:grpSpLocks noChangeAspect="1"/>
          </p:cNvGrpSpPr>
          <p:nvPr/>
        </p:nvGrpSpPr>
        <p:grpSpPr>
          <a:xfrm rot="8100000">
            <a:off x="8187819" y="3648745"/>
            <a:ext cx="157578" cy="250651"/>
            <a:chOff x="762000" y="3407229"/>
            <a:chExt cx="228600" cy="402771"/>
          </a:xfrm>
        </p:grpSpPr>
        <p:sp>
          <p:nvSpPr>
            <p:cNvPr id="35" name="Block Arc 34">
              <a:extLst>
                <a:ext uri="{FF2B5EF4-FFF2-40B4-BE49-F238E27FC236}">
                  <a16:creationId xmlns:a16="http://schemas.microsoft.com/office/drawing/2014/main" xmlns="" id="{70E4595E-C369-8147-B43D-6103BAF60752}"/>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36" name="Straight Connector 35">
              <a:extLst>
                <a:ext uri="{FF2B5EF4-FFF2-40B4-BE49-F238E27FC236}">
                  <a16:creationId xmlns:a16="http://schemas.microsoft.com/office/drawing/2014/main" xmlns="" id="{84B59169-5287-4841-9E5F-BC11BE9BA835}"/>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E9C58B7E-E16B-D141-ABB4-802AC78936B0}"/>
              </a:ext>
            </a:extLst>
          </p:cNvPr>
          <p:cNvGrpSpPr>
            <a:grpSpLocks noChangeAspect="1"/>
          </p:cNvGrpSpPr>
          <p:nvPr/>
        </p:nvGrpSpPr>
        <p:grpSpPr>
          <a:xfrm rot="17400000">
            <a:off x="10538310" y="3551685"/>
            <a:ext cx="142261" cy="277637"/>
            <a:chOff x="762000" y="3407229"/>
            <a:chExt cx="228600" cy="402771"/>
          </a:xfrm>
        </p:grpSpPr>
        <p:sp>
          <p:nvSpPr>
            <p:cNvPr id="38" name="Block Arc 37">
              <a:extLst>
                <a:ext uri="{FF2B5EF4-FFF2-40B4-BE49-F238E27FC236}">
                  <a16:creationId xmlns:a16="http://schemas.microsoft.com/office/drawing/2014/main" xmlns="" id="{287E639D-3826-DB42-9D5E-06600E5681FC}"/>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39" name="Straight Connector 38">
              <a:extLst>
                <a:ext uri="{FF2B5EF4-FFF2-40B4-BE49-F238E27FC236}">
                  <a16:creationId xmlns:a16="http://schemas.microsoft.com/office/drawing/2014/main" xmlns="" id="{45118BB7-E222-DA4C-8D09-688EEC2EEFC4}"/>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162FD1BE-0CC8-534C-BDD8-C40B3E9D532F}"/>
              </a:ext>
            </a:extLst>
          </p:cNvPr>
          <p:cNvGrpSpPr>
            <a:grpSpLocks noChangeAspect="1"/>
          </p:cNvGrpSpPr>
          <p:nvPr/>
        </p:nvGrpSpPr>
        <p:grpSpPr>
          <a:xfrm rot="10800000">
            <a:off x="9983072" y="2689237"/>
            <a:ext cx="157578" cy="250651"/>
            <a:chOff x="762000" y="3407229"/>
            <a:chExt cx="228600" cy="402771"/>
          </a:xfrm>
        </p:grpSpPr>
        <p:sp>
          <p:nvSpPr>
            <p:cNvPr id="41" name="Block Arc 40">
              <a:extLst>
                <a:ext uri="{FF2B5EF4-FFF2-40B4-BE49-F238E27FC236}">
                  <a16:creationId xmlns:a16="http://schemas.microsoft.com/office/drawing/2014/main" xmlns="" id="{C877EA19-BD06-3145-B7DC-33390CD32E96}"/>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42" name="Straight Connector 41">
              <a:extLst>
                <a:ext uri="{FF2B5EF4-FFF2-40B4-BE49-F238E27FC236}">
                  <a16:creationId xmlns:a16="http://schemas.microsoft.com/office/drawing/2014/main" xmlns="" id="{14D8256B-C837-4643-BA89-C55D9CEF46D0}"/>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xmlns="" id="{A07C7857-71DF-AB4C-9A8D-2960F521684F}"/>
              </a:ext>
            </a:extLst>
          </p:cNvPr>
          <p:cNvGrpSpPr>
            <a:grpSpLocks noChangeAspect="1"/>
          </p:cNvGrpSpPr>
          <p:nvPr/>
        </p:nvGrpSpPr>
        <p:grpSpPr>
          <a:xfrm rot="1800000">
            <a:off x="6467518" y="3318950"/>
            <a:ext cx="157578" cy="250651"/>
            <a:chOff x="762000" y="3407229"/>
            <a:chExt cx="228600" cy="402771"/>
          </a:xfrm>
        </p:grpSpPr>
        <p:sp>
          <p:nvSpPr>
            <p:cNvPr id="44" name="Block Arc 43">
              <a:extLst>
                <a:ext uri="{FF2B5EF4-FFF2-40B4-BE49-F238E27FC236}">
                  <a16:creationId xmlns:a16="http://schemas.microsoft.com/office/drawing/2014/main" xmlns="" id="{2FA2263E-41D1-6545-8FAD-167D81489866}"/>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45" name="Straight Connector 44">
              <a:extLst>
                <a:ext uri="{FF2B5EF4-FFF2-40B4-BE49-F238E27FC236}">
                  <a16:creationId xmlns:a16="http://schemas.microsoft.com/office/drawing/2014/main" xmlns="" id="{02837CC0-C164-324D-AC84-4C1D9FB24A37}"/>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xmlns="" id="{CAC5D2EE-F167-BF4B-A376-1EF07790F3A1}"/>
              </a:ext>
            </a:extLst>
          </p:cNvPr>
          <p:cNvGrpSpPr>
            <a:grpSpLocks noChangeAspect="1"/>
          </p:cNvGrpSpPr>
          <p:nvPr/>
        </p:nvGrpSpPr>
        <p:grpSpPr>
          <a:xfrm rot="10800000">
            <a:off x="6479512" y="2292727"/>
            <a:ext cx="157409" cy="250380"/>
            <a:chOff x="762000" y="3407229"/>
            <a:chExt cx="228600" cy="402771"/>
          </a:xfrm>
        </p:grpSpPr>
        <p:sp>
          <p:nvSpPr>
            <p:cNvPr id="47" name="Block Arc 46">
              <a:extLst>
                <a:ext uri="{FF2B5EF4-FFF2-40B4-BE49-F238E27FC236}">
                  <a16:creationId xmlns:a16="http://schemas.microsoft.com/office/drawing/2014/main" xmlns="" id="{BC640B2F-F7F2-1A4D-9338-82C120DED772}"/>
                </a:ext>
              </a:extLst>
            </p:cNvPr>
            <p:cNvSpPr/>
            <p:nvPr/>
          </p:nvSpPr>
          <p:spPr>
            <a:xfrm>
              <a:off x="762000" y="3581400"/>
              <a:ext cx="22860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cxnSp>
          <p:nvCxnSpPr>
            <p:cNvPr id="48" name="Straight Connector 47">
              <a:extLst>
                <a:ext uri="{FF2B5EF4-FFF2-40B4-BE49-F238E27FC236}">
                  <a16:creationId xmlns:a16="http://schemas.microsoft.com/office/drawing/2014/main" xmlns="" id="{CA486361-1C4B-1F4B-9789-C959AE69D1F0}"/>
                </a:ext>
              </a:extLst>
            </p:cNvPr>
            <p:cNvCxnSpPr/>
            <p:nvPr/>
          </p:nvCxnSpPr>
          <p:spPr>
            <a:xfrm flipH="1" flipV="1">
              <a:off x="870856" y="3407229"/>
              <a:ext cx="0" cy="2286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35370DC7-9B0F-6344-B4D3-E5B4CCB86D73}"/>
              </a:ext>
            </a:extLst>
          </p:cNvPr>
          <p:cNvGrpSpPr>
            <a:grpSpLocks noChangeAspect="1"/>
          </p:cNvGrpSpPr>
          <p:nvPr/>
        </p:nvGrpSpPr>
        <p:grpSpPr>
          <a:xfrm>
            <a:off x="2051803" y="2366974"/>
            <a:ext cx="1491138" cy="1112076"/>
            <a:chOff x="762000" y="1447800"/>
            <a:chExt cx="3505200" cy="2895600"/>
          </a:xfrm>
        </p:grpSpPr>
        <p:sp>
          <p:nvSpPr>
            <p:cNvPr id="50" name="Oval 49">
              <a:extLst>
                <a:ext uri="{FF2B5EF4-FFF2-40B4-BE49-F238E27FC236}">
                  <a16:creationId xmlns:a16="http://schemas.microsoft.com/office/drawing/2014/main" xmlns="" id="{4308C2F8-E915-4D42-BAAF-9A97D17772D3}"/>
                </a:ext>
              </a:extLst>
            </p:cNvPr>
            <p:cNvSpPr/>
            <p:nvPr/>
          </p:nvSpPr>
          <p:spPr>
            <a:xfrm>
              <a:off x="762000" y="1447800"/>
              <a:ext cx="3505200" cy="2895600"/>
            </a:xfrm>
            <a:prstGeom prst="ellipse">
              <a:avLst/>
            </a:prstGeom>
            <a:pattFill prst="divot">
              <a:fgClr>
                <a:srgbClr val="3E6F74"/>
              </a:fgClr>
              <a:bgClr>
                <a:schemeClr val="bg1"/>
              </a:bgClr>
            </a:pattFill>
            <a:ln>
              <a:solidFill>
                <a:srgbClr val="3E6F74"/>
              </a:solidFill>
            </a:ln>
            <a:effectLst>
              <a:glow rad="635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Oval 50">
              <a:extLst>
                <a:ext uri="{FF2B5EF4-FFF2-40B4-BE49-F238E27FC236}">
                  <a16:creationId xmlns:a16="http://schemas.microsoft.com/office/drawing/2014/main" xmlns="" id="{19FA19C7-54CA-A24E-8D92-C0B63F7CED48}"/>
                </a:ext>
              </a:extLst>
            </p:cNvPr>
            <p:cNvSpPr/>
            <p:nvPr/>
          </p:nvSpPr>
          <p:spPr>
            <a:xfrm>
              <a:off x="1447800" y="2057400"/>
              <a:ext cx="2209800" cy="1676400"/>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2" name="Picture 8">
              <a:extLst>
                <a:ext uri="{FF2B5EF4-FFF2-40B4-BE49-F238E27FC236}">
                  <a16:creationId xmlns:a16="http://schemas.microsoft.com/office/drawing/2014/main" xmlns="" id="{E2345F86-4745-C549-ACFE-8F80FA6CC79E}"/>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2362200"/>
              <a:ext cx="1130953" cy="113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3" name="Group 52">
            <a:extLst>
              <a:ext uri="{FF2B5EF4-FFF2-40B4-BE49-F238E27FC236}">
                <a16:creationId xmlns:a16="http://schemas.microsoft.com/office/drawing/2014/main" xmlns="" id="{C25B6E0C-A650-BD4B-B7F7-DB382AB5EED7}"/>
              </a:ext>
            </a:extLst>
          </p:cNvPr>
          <p:cNvGrpSpPr>
            <a:grpSpLocks noChangeAspect="1"/>
          </p:cNvGrpSpPr>
          <p:nvPr/>
        </p:nvGrpSpPr>
        <p:grpSpPr>
          <a:xfrm>
            <a:off x="3913797" y="2366973"/>
            <a:ext cx="1491138" cy="1684713"/>
            <a:chOff x="5486400" y="1295400"/>
            <a:chExt cx="3505200" cy="4386621"/>
          </a:xfrm>
        </p:grpSpPr>
        <p:sp>
          <p:nvSpPr>
            <p:cNvPr id="54" name="Oval 53">
              <a:extLst>
                <a:ext uri="{FF2B5EF4-FFF2-40B4-BE49-F238E27FC236}">
                  <a16:creationId xmlns:a16="http://schemas.microsoft.com/office/drawing/2014/main" xmlns="" id="{DC3B318E-3E6E-D84B-BD75-B1E714495547}"/>
                </a:ext>
              </a:extLst>
            </p:cNvPr>
            <p:cNvSpPr/>
            <p:nvPr/>
          </p:nvSpPr>
          <p:spPr>
            <a:xfrm>
              <a:off x="5486400" y="1295400"/>
              <a:ext cx="3505200" cy="2895600"/>
            </a:xfrm>
            <a:prstGeom prst="ellipse">
              <a:avLst/>
            </a:prstGeom>
            <a:pattFill prst="divot">
              <a:fgClr>
                <a:srgbClr val="3E6F74"/>
              </a:fgClr>
              <a:bgClr>
                <a:schemeClr val="bg1"/>
              </a:bgClr>
            </a:pattFill>
            <a:ln>
              <a:solidFill>
                <a:srgbClr val="3E6F74"/>
              </a:solidFill>
            </a:ln>
            <a:effectLst>
              <a:glow rad="635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pitchFamily="34" charset="0"/>
              </a:endParaRPr>
            </a:p>
          </p:txBody>
        </p:sp>
        <p:sp>
          <p:nvSpPr>
            <p:cNvPr id="55" name="Oval 54">
              <a:extLst>
                <a:ext uri="{FF2B5EF4-FFF2-40B4-BE49-F238E27FC236}">
                  <a16:creationId xmlns:a16="http://schemas.microsoft.com/office/drawing/2014/main" xmlns="" id="{54F5D6BF-086D-1747-97F3-390F8C9D7FC2}"/>
                </a:ext>
              </a:extLst>
            </p:cNvPr>
            <p:cNvSpPr/>
            <p:nvPr/>
          </p:nvSpPr>
          <p:spPr>
            <a:xfrm>
              <a:off x="6172200" y="1905000"/>
              <a:ext cx="2209800" cy="1676400"/>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pitchFamily="34" charset="0"/>
              </a:endParaRPr>
            </a:p>
          </p:txBody>
        </p:sp>
        <p:pic>
          <p:nvPicPr>
            <p:cNvPr id="56" name="Picture 5">
              <a:extLst>
                <a:ext uri="{FF2B5EF4-FFF2-40B4-BE49-F238E27FC236}">
                  <a16:creationId xmlns:a16="http://schemas.microsoft.com/office/drawing/2014/main" xmlns="" id="{3A7BB956-E955-FA4F-AB90-48E457C35B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201" y="2154669"/>
              <a:ext cx="1085850" cy="112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a:extLst>
                <a:ext uri="{FF2B5EF4-FFF2-40B4-BE49-F238E27FC236}">
                  <a16:creationId xmlns:a16="http://schemas.microsoft.com/office/drawing/2014/main" xmlns="" id="{9A633B60-7E00-D947-83AF-BEE25756F6EF}"/>
                </a:ext>
              </a:extLst>
            </p:cNvPr>
            <p:cNvSpPr txBox="1"/>
            <p:nvPr/>
          </p:nvSpPr>
          <p:spPr>
            <a:xfrm>
              <a:off x="6378423" y="4800501"/>
              <a:ext cx="2272953" cy="881520"/>
            </a:xfrm>
            <a:prstGeom prst="rect">
              <a:avLst/>
            </a:prstGeom>
            <a:noFill/>
          </p:spPr>
          <p:txBody>
            <a:bodyPr wrap="none" rtlCol="0">
              <a:spAutoFit/>
            </a:bodyPr>
            <a:lstStyle/>
            <a:p>
              <a:r>
                <a:rPr lang="en-US" sz="1600" dirty="0">
                  <a:solidFill>
                    <a:srgbClr val="C0504D"/>
                  </a:solidFill>
                  <a:latin typeface="Corbel" panose="020B0503020204020204" pitchFamily="34" charset="0"/>
                </a:rPr>
                <a:t>突变</a:t>
              </a:r>
            </a:p>
          </p:txBody>
        </p:sp>
        <p:cxnSp>
          <p:nvCxnSpPr>
            <p:cNvPr id="58" name="Straight Connector 57">
              <a:extLst>
                <a:ext uri="{FF2B5EF4-FFF2-40B4-BE49-F238E27FC236}">
                  <a16:creationId xmlns:a16="http://schemas.microsoft.com/office/drawing/2014/main" xmlns="" id="{C58EAA24-588C-AD43-BC05-21CC210ADD63}"/>
                </a:ext>
              </a:extLst>
            </p:cNvPr>
            <p:cNvCxnSpPr>
              <a:stCxn id="57" idx="0"/>
            </p:cNvCxnSpPr>
            <p:nvPr/>
          </p:nvCxnSpPr>
          <p:spPr>
            <a:xfrm flipH="1" flipV="1">
              <a:off x="7436759" y="2860225"/>
              <a:ext cx="78142" cy="1940277"/>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xmlns="" id="{B5860E7D-0143-AE43-AB5A-80E10C2060A3}"/>
              </a:ext>
            </a:extLst>
          </p:cNvPr>
          <p:cNvGrpSpPr/>
          <p:nvPr/>
        </p:nvGrpSpPr>
        <p:grpSpPr>
          <a:xfrm>
            <a:off x="6134172" y="2366973"/>
            <a:ext cx="1468740" cy="1178184"/>
            <a:chOff x="3886200" y="2057400"/>
            <a:chExt cx="1657223" cy="1472511"/>
          </a:xfrm>
        </p:grpSpPr>
        <p:grpSp>
          <p:nvGrpSpPr>
            <p:cNvPr id="60" name="Group 59">
              <a:extLst>
                <a:ext uri="{FF2B5EF4-FFF2-40B4-BE49-F238E27FC236}">
                  <a16:creationId xmlns:a16="http://schemas.microsoft.com/office/drawing/2014/main" xmlns="" id="{AE33B7A3-C79E-F746-94A8-2EE1831847E0}"/>
                </a:ext>
              </a:extLst>
            </p:cNvPr>
            <p:cNvGrpSpPr>
              <a:grpSpLocks noChangeAspect="1"/>
            </p:cNvGrpSpPr>
            <p:nvPr/>
          </p:nvGrpSpPr>
          <p:grpSpPr>
            <a:xfrm>
              <a:off x="3886200" y="2057400"/>
              <a:ext cx="1657223" cy="1472511"/>
              <a:chOff x="4953000" y="381000"/>
              <a:chExt cx="2209631" cy="1963348"/>
            </a:xfrm>
          </p:grpSpPr>
          <p:sp>
            <p:nvSpPr>
              <p:cNvPr id="63" name="Freeform 62">
                <a:extLst>
                  <a:ext uri="{FF2B5EF4-FFF2-40B4-BE49-F238E27FC236}">
                    <a16:creationId xmlns:a16="http://schemas.microsoft.com/office/drawing/2014/main" xmlns="" id="{5E4E10DA-E67B-5942-B49C-5E3F0C8A3773}"/>
                  </a:ext>
                </a:extLst>
              </p:cNvPr>
              <p:cNvSpPr>
                <a:spLocks noChangeAspect="1"/>
              </p:cNvSpPr>
              <p:nvPr/>
            </p:nvSpPr>
            <p:spPr>
              <a:xfrm>
                <a:off x="4953000" y="381000"/>
                <a:ext cx="2209631" cy="1963348"/>
              </a:xfrm>
              <a:custGeom>
                <a:avLst/>
                <a:gdLst>
                  <a:gd name="connsiteX0" fmla="*/ 63637 w 6137865"/>
                  <a:gd name="connsiteY0" fmla="*/ 947057 h 5453743"/>
                  <a:gd name="connsiteX1" fmla="*/ 63637 w 6137865"/>
                  <a:gd name="connsiteY1" fmla="*/ 947057 h 5453743"/>
                  <a:gd name="connsiteX2" fmla="*/ 107180 w 6137865"/>
                  <a:gd name="connsiteY2" fmla="*/ 859972 h 5453743"/>
                  <a:gd name="connsiteX3" fmla="*/ 139837 w 6137865"/>
                  <a:gd name="connsiteY3" fmla="*/ 849086 h 5453743"/>
                  <a:gd name="connsiteX4" fmla="*/ 226922 w 6137865"/>
                  <a:gd name="connsiteY4" fmla="*/ 794657 h 5453743"/>
                  <a:gd name="connsiteX5" fmla="*/ 281351 w 6137865"/>
                  <a:gd name="connsiteY5" fmla="*/ 751114 h 5453743"/>
                  <a:gd name="connsiteX6" fmla="*/ 314008 w 6137865"/>
                  <a:gd name="connsiteY6" fmla="*/ 740229 h 5453743"/>
                  <a:gd name="connsiteX7" fmla="*/ 368437 w 6137865"/>
                  <a:gd name="connsiteY7" fmla="*/ 696686 h 5453743"/>
                  <a:gd name="connsiteX8" fmla="*/ 390208 w 6137865"/>
                  <a:gd name="connsiteY8" fmla="*/ 674914 h 5453743"/>
                  <a:gd name="connsiteX9" fmla="*/ 455522 w 6137865"/>
                  <a:gd name="connsiteY9" fmla="*/ 653143 h 5453743"/>
                  <a:gd name="connsiteX10" fmla="*/ 488180 w 6137865"/>
                  <a:gd name="connsiteY10" fmla="*/ 642257 h 5453743"/>
                  <a:gd name="connsiteX11" fmla="*/ 716780 w 6137865"/>
                  <a:gd name="connsiteY11" fmla="*/ 620486 h 5453743"/>
                  <a:gd name="connsiteX12" fmla="*/ 945380 w 6137865"/>
                  <a:gd name="connsiteY12" fmla="*/ 631372 h 5453743"/>
                  <a:gd name="connsiteX13" fmla="*/ 1032465 w 6137865"/>
                  <a:gd name="connsiteY13" fmla="*/ 653143 h 5453743"/>
                  <a:gd name="connsiteX14" fmla="*/ 1152208 w 6137865"/>
                  <a:gd name="connsiteY14" fmla="*/ 664029 h 5453743"/>
                  <a:gd name="connsiteX15" fmla="*/ 1206637 w 6137865"/>
                  <a:gd name="connsiteY15" fmla="*/ 674914 h 5453743"/>
                  <a:gd name="connsiteX16" fmla="*/ 1293722 w 6137865"/>
                  <a:gd name="connsiteY16" fmla="*/ 685800 h 5453743"/>
                  <a:gd name="connsiteX17" fmla="*/ 1326380 w 6137865"/>
                  <a:gd name="connsiteY17" fmla="*/ 696686 h 5453743"/>
                  <a:gd name="connsiteX18" fmla="*/ 1446122 w 6137865"/>
                  <a:gd name="connsiteY18" fmla="*/ 718457 h 5453743"/>
                  <a:gd name="connsiteX19" fmla="*/ 1631180 w 6137865"/>
                  <a:gd name="connsiteY19" fmla="*/ 729343 h 5453743"/>
                  <a:gd name="connsiteX20" fmla="*/ 1838008 w 6137865"/>
                  <a:gd name="connsiteY20" fmla="*/ 718457 h 5453743"/>
                  <a:gd name="connsiteX21" fmla="*/ 1925094 w 6137865"/>
                  <a:gd name="connsiteY21" fmla="*/ 696686 h 5453743"/>
                  <a:gd name="connsiteX22" fmla="*/ 1968637 w 6137865"/>
                  <a:gd name="connsiteY22" fmla="*/ 685800 h 5453743"/>
                  <a:gd name="connsiteX23" fmla="*/ 2023065 w 6137865"/>
                  <a:gd name="connsiteY23" fmla="*/ 674914 h 5453743"/>
                  <a:gd name="connsiteX24" fmla="*/ 2121037 w 6137865"/>
                  <a:gd name="connsiteY24" fmla="*/ 642257 h 5453743"/>
                  <a:gd name="connsiteX25" fmla="*/ 2284322 w 6137865"/>
                  <a:gd name="connsiteY25" fmla="*/ 587829 h 5453743"/>
                  <a:gd name="connsiteX26" fmla="*/ 2349637 w 6137865"/>
                  <a:gd name="connsiteY26" fmla="*/ 566057 h 5453743"/>
                  <a:gd name="connsiteX27" fmla="*/ 2382294 w 6137865"/>
                  <a:gd name="connsiteY27" fmla="*/ 555172 h 5453743"/>
                  <a:gd name="connsiteX28" fmla="*/ 2447608 w 6137865"/>
                  <a:gd name="connsiteY28" fmla="*/ 522514 h 5453743"/>
                  <a:gd name="connsiteX29" fmla="*/ 2469380 w 6137865"/>
                  <a:gd name="connsiteY29" fmla="*/ 500743 h 5453743"/>
                  <a:gd name="connsiteX30" fmla="*/ 2512922 w 6137865"/>
                  <a:gd name="connsiteY30" fmla="*/ 489857 h 5453743"/>
                  <a:gd name="connsiteX31" fmla="*/ 2534694 w 6137865"/>
                  <a:gd name="connsiteY31" fmla="*/ 468086 h 5453743"/>
                  <a:gd name="connsiteX32" fmla="*/ 2600008 w 6137865"/>
                  <a:gd name="connsiteY32" fmla="*/ 446314 h 5453743"/>
                  <a:gd name="connsiteX33" fmla="*/ 2654437 w 6137865"/>
                  <a:gd name="connsiteY33" fmla="*/ 402772 h 5453743"/>
                  <a:gd name="connsiteX34" fmla="*/ 2687094 w 6137865"/>
                  <a:gd name="connsiteY34" fmla="*/ 391886 h 5453743"/>
                  <a:gd name="connsiteX35" fmla="*/ 2719751 w 6137865"/>
                  <a:gd name="connsiteY35" fmla="*/ 359229 h 5453743"/>
                  <a:gd name="connsiteX36" fmla="*/ 2752408 w 6137865"/>
                  <a:gd name="connsiteY36" fmla="*/ 348343 h 5453743"/>
                  <a:gd name="connsiteX37" fmla="*/ 2806837 w 6137865"/>
                  <a:gd name="connsiteY37" fmla="*/ 293914 h 5453743"/>
                  <a:gd name="connsiteX38" fmla="*/ 2817722 w 6137865"/>
                  <a:gd name="connsiteY38" fmla="*/ 261257 h 5453743"/>
                  <a:gd name="connsiteX39" fmla="*/ 2893922 w 6137865"/>
                  <a:gd name="connsiteY39" fmla="*/ 195943 h 5453743"/>
                  <a:gd name="connsiteX40" fmla="*/ 2937465 w 6137865"/>
                  <a:gd name="connsiteY40" fmla="*/ 141514 h 5453743"/>
                  <a:gd name="connsiteX41" fmla="*/ 2981008 w 6137865"/>
                  <a:gd name="connsiteY41" fmla="*/ 108857 h 5453743"/>
                  <a:gd name="connsiteX42" fmla="*/ 3002780 w 6137865"/>
                  <a:gd name="connsiteY42" fmla="*/ 87086 h 5453743"/>
                  <a:gd name="connsiteX43" fmla="*/ 3035437 w 6137865"/>
                  <a:gd name="connsiteY43" fmla="*/ 76200 h 5453743"/>
                  <a:gd name="connsiteX44" fmla="*/ 3068094 w 6137865"/>
                  <a:gd name="connsiteY44" fmla="*/ 54429 h 5453743"/>
                  <a:gd name="connsiteX45" fmla="*/ 3089865 w 6137865"/>
                  <a:gd name="connsiteY45" fmla="*/ 32657 h 5453743"/>
                  <a:gd name="connsiteX46" fmla="*/ 3155180 w 6137865"/>
                  <a:gd name="connsiteY46" fmla="*/ 10886 h 5453743"/>
                  <a:gd name="connsiteX47" fmla="*/ 3187837 w 6137865"/>
                  <a:gd name="connsiteY47" fmla="*/ 0 h 5453743"/>
                  <a:gd name="connsiteX48" fmla="*/ 3340237 w 6137865"/>
                  <a:gd name="connsiteY48" fmla="*/ 21772 h 5453743"/>
                  <a:gd name="connsiteX49" fmla="*/ 3372894 w 6137865"/>
                  <a:gd name="connsiteY49" fmla="*/ 43543 h 5453743"/>
                  <a:gd name="connsiteX50" fmla="*/ 3438208 w 6137865"/>
                  <a:gd name="connsiteY50" fmla="*/ 65314 h 5453743"/>
                  <a:gd name="connsiteX51" fmla="*/ 3459980 w 6137865"/>
                  <a:gd name="connsiteY51" fmla="*/ 87086 h 5453743"/>
                  <a:gd name="connsiteX52" fmla="*/ 3492637 w 6137865"/>
                  <a:gd name="connsiteY52" fmla="*/ 97972 h 5453743"/>
                  <a:gd name="connsiteX53" fmla="*/ 3536180 w 6137865"/>
                  <a:gd name="connsiteY53" fmla="*/ 119743 h 5453743"/>
                  <a:gd name="connsiteX54" fmla="*/ 3568837 w 6137865"/>
                  <a:gd name="connsiteY54" fmla="*/ 130629 h 5453743"/>
                  <a:gd name="connsiteX55" fmla="*/ 3601494 w 6137865"/>
                  <a:gd name="connsiteY55" fmla="*/ 152400 h 5453743"/>
                  <a:gd name="connsiteX56" fmla="*/ 3666808 w 6137865"/>
                  <a:gd name="connsiteY56" fmla="*/ 174172 h 5453743"/>
                  <a:gd name="connsiteX57" fmla="*/ 3688580 w 6137865"/>
                  <a:gd name="connsiteY57" fmla="*/ 195943 h 5453743"/>
                  <a:gd name="connsiteX58" fmla="*/ 3764780 w 6137865"/>
                  <a:gd name="connsiteY58" fmla="*/ 239486 h 5453743"/>
                  <a:gd name="connsiteX59" fmla="*/ 3797437 w 6137865"/>
                  <a:gd name="connsiteY59" fmla="*/ 250372 h 5453743"/>
                  <a:gd name="connsiteX60" fmla="*/ 3830094 w 6137865"/>
                  <a:gd name="connsiteY60" fmla="*/ 272143 h 5453743"/>
                  <a:gd name="connsiteX61" fmla="*/ 3862751 w 6137865"/>
                  <a:gd name="connsiteY61" fmla="*/ 283029 h 5453743"/>
                  <a:gd name="connsiteX62" fmla="*/ 3895408 w 6137865"/>
                  <a:gd name="connsiteY62" fmla="*/ 304800 h 5453743"/>
                  <a:gd name="connsiteX63" fmla="*/ 3928065 w 6137865"/>
                  <a:gd name="connsiteY63" fmla="*/ 315686 h 5453743"/>
                  <a:gd name="connsiteX64" fmla="*/ 4069580 w 6137865"/>
                  <a:gd name="connsiteY64" fmla="*/ 337457 h 5453743"/>
                  <a:gd name="connsiteX65" fmla="*/ 4298180 w 6137865"/>
                  <a:gd name="connsiteY65" fmla="*/ 348343 h 5453743"/>
                  <a:gd name="connsiteX66" fmla="*/ 4396151 w 6137865"/>
                  <a:gd name="connsiteY66" fmla="*/ 359229 h 5453743"/>
                  <a:gd name="connsiteX67" fmla="*/ 4439694 w 6137865"/>
                  <a:gd name="connsiteY67" fmla="*/ 370114 h 5453743"/>
                  <a:gd name="connsiteX68" fmla="*/ 4537665 w 6137865"/>
                  <a:gd name="connsiteY68" fmla="*/ 402772 h 5453743"/>
                  <a:gd name="connsiteX69" fmla="*/ 4602980 w 6137865"/>
                  <a:gd name="connsiteY69" fmla="*/ 424543 h 5453743"/>
                  <a:gd name="connsiteX70" fmla="*/ 4635637 w 6137865"/>
                  <a:gd name="connsiteY70" fmla="*/ 446314 h 5453743"/>
                  <a:gd name="connsiteX71" fmla="*/ 4700951 w 6137865"/>
                  <a:gd name="connsiteY71" fmla="*/ 468086 h 5453743"/>
                  <a:gd name="connsiteX72" fmla="*/ 4733608 w 6137865"/>
                  <a:gd name="connsiteY72" fmla="*/ 489857 h 5453743"/>
                  <a:gd name="connsiteX73" fmla="*/ 4755380 w 6137865"/>
                  <a:gd name="connsiteY73" fmla="*/ 511629 h 5453743"/>
                  <a:gd name="connsiteX74" fmla="*/ 4788037 w 6137865"/>
                  <a:gd name="connsiteY74" fmla="*/ 522514 h 5453743"/>
                  <a:gd name="connsiteX75" fmla="*/ 4831580 w 6137865"/>
                  <a:gd name="connsiteY75" fmla="*/ 576943 h 5453743"/>
                  <a:gd name="connsiteX76" fmla="*/ 4886008 w 6137865"/>
                  <a:gd name="connsiteY76" fmla="*/ 631372 h 5453743"/>
                  <a:gd name="connsiteX77" fmla="*/ 4907780 w 6137865"/>
                  <a:gd name="connsiteY77" fmla="*/ 653143 h 5453743"/>
                  <a:gd name="connsiteX78" fmla="*/ 4929551 w 6137865"/>
                  <a:gd name="connsiteY78" fmla="*/ 685800 h 5453743"/>
                  <a:gd name="connsiteX79" fmla="*/ 4973094 w 6137865"/>
                  <a:gd name="connsiteY79" fmla="*/ 729343 h 5453743"/>
                  <a:gd name="connsiteX80" fmla="*/ 4983980 w 6137865"/>
                  <a:gd name="connsiteY80" fmla="*/ 762000 h 5453743"/>
                  <a:gd name="connsiteX81" fmla="*/ 5005751 w 6137865"/>
                  <a:gd name="connsiteY81" fmla="*/ 783772 h 5453743"/>
                  <a:gd name="connsiteX82" fmla="*/ 5049294 w 6137865"/>
                  <a:gd name="connsiteY82" fmla="*/ 849086 h 5453743"/>
                  <a:gd name="connsiteX83" fmla="*/ 5071065 w 6137865"/>
                  <a:gd name="connsiteY83" fmla="*/ 881743 h 5453743"/>
                  <a:gd name="connsiteX84" fmla="*/ 5081951 w 6137865"/>
                  <a:gd name="connsiteY84" fmla="*/ 914400 h 5453743"/>
                  <a:gd name="connsiteX85" fmla="*/ 5103722 w 6137865"/>
                  <a:gd name="connsiteY85" fmla="*/ 936172 h 5453743"/>
                  <a:gd name="connsiteX86" fmla="*/ 5114608 w 6137865"/>
                  <a:gd name="connsiteY86" fmla="*/ 968829 h 5453743"/>
                  <a:gd name="connsiteX87" fmla="*/ 5136380 w 6137865"/>
                  <a:gd name="connsiteY87" fmla="*/ 990600 h 5453743"/>
                  <a:gd name="connsiteX88" fmla="*/ 5158151 w 6137865"/>
                  <a:gd name="connsiteY88" fmla="*/ 1055914 h 5453743"/>
                  <a:gd name="connsiteX89" fmla="*/ 5169037 w 6137865"/>
                  <a:gd name="connsiteY89" fmla="*/ 1088572 h 5453743"/>
                  <a:gd name="connsiteX90" fmla="*/ 5201694 w 6137865"/>
                  <a:gd name="connsiteY90" fmla="*/ 1153886 h 5453743"/>
                  <a:gd name="connsiteX91" fmla="*/ 5245237 w 6137865"/>
                  <a:gd name="connsiteY91" fmla="*/ 1208314 h 5453743"/>
                  <a:gd name="connsiteX92" fmla="*/ 5267008 w 6137865"/>
                  <a:gd name="connsiteY92" fmla="*/ 1251857 h 5453743"/>
                  <a:gd name="connsiteX93" fmla="*/ 5288780 w 6137865"/>
                  <a:gd name="connsiteY93" fmla="*/ 1273629 h 5453743"/>
                  <a:gd name="connsiteX94" fmla="*/ 5299665 w 6137865"/>
                  <a:gd name="connsiteY94" fmla="*/ 1317172 h 5453743"/>
                  <a:gd name="connsiteX95" fmla="*/ 5310551 w 6137865"/>
                  <a:gd name="connsiteY95" fmla="*/ 1349829 h 5453743"/>
                  <a:gd name="connsiteX96" fmla="*/ 5332322 w 6137865"/>
                  <a:gd name="connsiteY96" fmla="*/ 1382486 h 5453743"/>
                  <a:gd name="connsiteX97" fmla="*/ 5375865 w 6137865"/>
                  <a:gd name="connsiteY97" fmla="*/ 1426029 h 5453743"/>
                  <a:gd name="connsiteX98" fmla="*/ 5397637 w 6137865"/>
                  <a:gd name="connsiteY98" fmla="*/ 1502229 h 5453743"/>
                  <a:gd name="connsiteX99" fmla="*/ 5408522 w 6137865"/>
                  <a:gd name="connsiteY99" fmla="*/ 1534886 h 5453743"/>
                  <a:gd name="connsiteX100" fmla="*/ 5441180 w 6137865"/>
                  <a:gd name="connsiteY100" fmla="*/ 1556657 h 5453743"/>
                  <a:gd name="connsiteX101" fmla="*/ 5484722 w 6137865"/>
                  <a:gd name="connsiteY101" fmla="*/ 1665514 h 5453743"/>
                  <a:gd name="connsiteX102" fmla="*/ 5539151 w 6137865"/>
                  <a:gd name="connsiteY102" fmla="*/ 1709057 h 5453743"/>
                  <a:gd name="connsiteX103" fmla="*/ 5560922 w 6137865"/>
                  <a:gd name="connsiteY103" fmla="*/ 1741714 h 5453743"/>
                  <a:gd name="connsiteX104" fmla="*/ 5626237 w 6137865"/>
                  <a:gd name="connsiteY104" fmla="*/ 1796143 h 5453743"/>
                  <a:gd name="connsiteX105" fmla="*/ 5724208 w 6137865"/>
                  <a:gd name="connsiteY105" fmla="*/ 1850572 h 5453743"/>
                  <a:gd name="connsiteX106" fmla="*/ 5745980 w 6137865"/>
                  <a:gd name="connsiteY106" fmla="*/ 1872343 h 5453743"/>
                  <a:gd name="connsiteX107" fmla="*/ 5767751 w 6137865"/>
                  <a:gd name="connsiteY107" fmla="*/ 1905000 h 5453743"/>
                  <a:gd name="connsiteX108" fmla="*/ 5833065 w 6137865"/>
                  <a:gd name="connsiteY108" fmla="*/ 1926772 h 5453743"/>
                  <a:gd name="connsiteX109" fmla="*/ 5876608 w 6137865"/>
                  <a:gd name="connsiteY109" fmla="*/ 1981200 h 5453743"/>
                  <a:gd name="connsiteX110" fmla="*/ 5887494 w 6137865"/>
                  <a:gd name="connsiteY110" fmla="*/ 2013857 h 5453743"/>
                  <a:gd name="connsiteX111" fmla="*/ 5909265 w 6137865"/>
                  <a:gd name="connsiteY111" fmla="*/ 2046514 h 5453743"/>
                  <a:gd name="connsiteX112" fmla="*/ 5974580 w 6137865"/>
                  <a:gd name="connsiteY112" fmla="*/ 2079172 h 5453743"/>
                  <a:gd name="connsiteX113" fmla="*/ 5996351 w 6137865"/>
                  <a:gd name="connsiteY113" fmla="*/ 2111829 h 5453743"/>
                  <a:gd name="connsiteX114" fmla="*/ 6029008 w 6137865"/>
                  <a:gd name="connsiteY114" fmla="*/ 2122714 h 5453743"/>
                  <a:gd name="connsiteX115" fmla="*/ 6050780 w 6137865"/>
                  <a:gd name="connsiteY115" fmla="*/ 2144486 h 5453743"/>
                  <a:gd name="connsiteX116" fmla="*/ 6094322 w 6137865"/>
                  <a:gd name="connsiteY116" fmla="*/ 2231572 h 5453743"/>
                  <a:gd name="connsiteX117" fmla="*/ 6126980 w 6137865"/>
                  <a:gd name="connsiteY117" fmla="*/ 2286000 h 5453743"/>
                  <a:gd name="connsiteX118" fmla="*/ 6137865 w 6137865"/>
                  <a:gd name="connsiteY118" fmla="*/ 2318657 h 5453743"/>
                  <a:gd name="connsiteX119" fmla="*/ 6116094 w 6137865"/>
                  <a:gd name="connsiteY119" fmla="*/ 2634343 h 5453743"/>
                  <a:gd name="connsiteX120" fmla="*/ 6094322 w 6137865"/>
                  <a:gd name="connsiteY120" fmla="*/ 2721429 h 5453743"/>
                  <a:gd name="connsiteX121" fmla="*/ 6061665 w 6137865"/>
                  <a:gd name="connsiteY121" fmla="*/ 2786743 h 5453743"/>
                  <a:gd name="connsiteX122" fmla="*/ 6039894 w 6137865"/>
                  <a:gd name="connsiteY122" fmla="*/ 2819400 h 5453743"/>
                  <a:gd name="connsiteX123" fmla="*/ 5996351 w 6137865"/>
                  <a:gd name="connsiteY123" fmla="*/ 2906486 h 5453743"/>
                  <a:gd name="connsiteX124" fmla="*/ 5963694 w 6137865"/>
                  <a:gd name="connsiteY124" fmla="*/ 2971800 h 5453743"/>
                  <a:gd name="connsiteX125" fmla="*/ 5909265 w 6137865"/>
                  <a:gd name="connsiteY125" fmla="*/ 3026229 h 5453743"/>
                  <a:gd name="connsiteX126" fmla="*/ 5865722 w 6137865"/>
                  <a:gd name="connsiteY126" fmla="*/ 3069772 h 5453743"/>
                  <a:gd name="connsiteX127" fmla="*/ 5843951 w 6137865"/>
                  <a:gd name="connsiteY127" fmla="*/ 3102429 h 5453743"/>
                  <a:gd name="connsiteX128" fmla="*/ 5811294 w 6137865"/>
                  <a:gd name="connsiteY128" fmla="*/ 3124200 h 5453743"/>
                  <a:gd name="connsiteX129" fmla="*/ 5789522 w 6137865"/>
                  <a:gd name="connsiteY129" fmla="*/ 3156857 h 5453743"/>
                  <a:gd name="connsiteX130" fmla="*/ 5767751 w 6137865"/>
                  <a:gd name="connsiteY130" fmla="*/ 3178629 h 5453743"/>
                  <a:gd name="connsiteX131" fmla="*/ 5724208 w 6137865"/>
                  <a:gd name="connsiteY131" fmla="*/ 3243943 h 5453743"/>
                  <a:gd name="connsiteX132" fmla="*/ 5691551 w 6137865"/>
                  <a:gd name="connsiteY132" fmla="*/ 3276600 h 5453743"/>
                  <a:gd name="connsiteX133" fmla="*/ 5669780 w 6137865"/>
                  <a:gd name="connsiteY133" fmla="*/ 3309257 h 5453743"/>
                  <a:gd name="connsiteX134" fmla="*/ 5615351 w 6137865"/>
                  <a:gd name="connsiteY134" fmla="*/ 3352800 h 5453743"/>
                  <a:gd name="connsiteX135" fmla="*/ 5604465 w 6137865"/>
                  <a:gd name="connsiteY135" fmla="*/ 3385457 h 5453743"/>
                  <a:gd name="connsiteX136" fmla="*/ 5582694 w 6137865"/>
                  <a:gd name="connsiteY136" fmla="*/ 3407229 h 5453743"/>
                  <a:gd name="connsiteX137" fmla="*/ 5560922 w 6137865"/>
                  <a:gd name="connsiteY137" fmla="*/ 3439886 h 5453743"/>
                  <a:gd name="connsiteX138" fmla="*/ 5528265 w 6137865"/>
                  <a:gd name="connsiteY138" fmla="*/ 3472543 h 5453743"/>
                  <a:gd name="connsiteX139" fmla="*/ 5484722 w 6137865"/>
                  <a:gd name="connsiteY139" fmla="*/ 3526972 h 5453743"/>
                  <a:gd name="connsiteX140" fmla="*/ 5452065 w 6137865"/>
                  <a:gd name="connsiteY140" fmla="*/ 3624943 h 5453743"/>
                  <a:gd name="connsiteX141" fmla="*/ 5430294 w 6137865"/>
                  <a:gd name="connsiteY141" fmla="*/ 3690257 h 5453743"/>
                  <a:gd name="connsiteX142" fmla="*/ 5408522 w 6137865"/>
                  <a:gd name="connsiteY142" fmla="*/ 3712029 h 5453743"/>
                  <a:gd name="connsiteX143" fmla="*/ 5364980 w 6137865"/>
                  <a:gd name="connsiteY143" fmla="*/ 3810000 h 5453743"/>
                  <a:gd name="connsiteX144" fmla="*/ 5343208 w 6137865"/>
                  <a:gd name="connsiteY144" fmla="*/ 3886200 h 5453743"/>
                  <a:gd name="connsiteX145" fmla="*/ 5332322 w 6137865"/>
                  <a:gd name="connsiteY145" fmla="*/ 3929743 h 5453743"/>
                  <a:gd name="connsiteX146" fmla="*/ 5321437 w 6137865"/>
                  <a:gd name="connsiteY146" fmla="*/ 3962400 h 5453743"/>
                  <a:gd name="connsiteX147" fmla="*/ 5288780 w 6137865"/>
                  <a:gd name="connsiteY147" fmla="*/ 4082143 h 5453743"/>
                  <a:gd name="connsiteX148" fmla="*/ 5267008 w 6137865"/>
                  <a:gd name="connsiteY148" fmla="*/ 4103914 h 5453743"/>
                  <a:gd name="connsiteX149" fmla="*/ 5245237 w 6137865"/>
                  <a:gd name="connsiteY149" fmla="*/ 4169229 h 5453743"/>
                  <a:gd name="connsiteX150" fmla="*/ 5234351 w 6137865"/>
                  <a:gd name="connsiteY150" fmla="*/ 4201886 h 5453743"/>
                  <a:gd name="connsiteX151" fmla="*/ 5212580 w 6137865"/>
                  <a:gd name="connsiteY151" fmla="*/ 4245429 h 5453743"/>
                  <a:gd name="connsiteX152" fmla="*/ 5190808 w 6137865"/>
                  <a:gd name="connsiteY152" fmla="*/ 4310743 h 5453743"/>
                  <a:gd name="connsiteX153" fmla="*/ 5179922 w 6137865"/>
                  <a:gd name="connsiteY153" fmla="*/ 4343400 h 5453743"/>
                  <a:gd name="connsiteX154" fmla="*/ 5158151 w 6137865"/>
                  <a:gd name="connsiteY154" fmla="*/ 4365172 h 5453743"/>
                  <a:gd name="connsiteX155" fmla="*/ 5114608 w 6137865"/>
                  <a:gd name="connsiteY155" fmla="*/ 4441372 h 5453743"/>
                  <a:gd name="connsiteX156" fmla="*/ 5081951 w 6137865"/>
                  <a:gd name="connsiteY156" fmla="*/ 4550229 h 5453743"/>
                  <a:gd name="connsiteX157" fmla="*/ 5038408 w 6137865"/>
                  <a:gd name="connsiteY157" fmla="*/ 4615543 h 5453743"/>
                  <a:gd name="connsiteX158" fmla="*/ 5016637 w 6137865"/>
                  <a:gd name="connsiteY158" fmla="*/ 4648200 h 5453743"/>
                  <a:gd name="connsiteX159" fmla="*/ 4994865 w 6137865"/>
                  <a:gd name="connsiteY159" fmla="*/ 4669972 h 5453743"/>
                  <a:gd name="connsiteX160" fmla="*/ 4951322 w 6137865"/>
                  <a:gd name="connsiteY160" fmla="*/ 4735286 h 5453743"/>
                  <a:gd name="connsiteX161" fmla="*/ 4875122 w 6137865"/>
                  <a:gd name="connsiteY161" fmla="*/ 4822372 h 5453743"/>
                  <a:gd name="connsiteX162" fmla="*/ 4798922 w 6137865"/>
                  <a:gd name="connsiteY162" fmla="*/ 4898572 h 5453743"/>
                  <a:gd name="connsiteX163" fmla="*/ 4788037 w 6137865"/>
                  <a:gd name="connsiteY163" fmla="*/ 4931229 h 5453743"/>
                  <a:gd name="connsiteX164" fmla="*/ 4733608 w 6137865"/>
                  <a:gd name="connsiteY164" fmla="*/ 4974772 h 5453743"/>
                  <a:gd name="connsiteX165" fmla="*/ 4646522 w 6137865"/>
                  <a:gd name="connsiteY165" fmla="*/ 5072743 h 5453743"/>
                  <a:gd name="connsiteX166" fmla="*/ 4602980 w 6137865"/>
                  <a:gd name="connsiteY166" fmla="*/ 5094514 h 5453743"/>
                  <a:gd name="connsiteX167" fmla="*/ 4581208 w 6137865"/>
                  <a:gd name="connsiteY167" fmla="*/ 5116286 h 5453743"/>
                  <a:gd name="connsiteX168" fmla="*/ 4515894 w 6137865"/>
                  <a:gd name="connsiteY168" fmla="*/ 5138057 h 5453743"/>
                  <a:gd name="connsiteX169" fmla="*/ 4483237 w 6137865"/>
                  <a:gd name="connsiteY169" fmla="*/ 5148943 h 5453743"/>
                  <a:gd name="connsiteX170" fmla="*/ 4450580 w 6137865"/>
                  <a:gd name="connsiteY170" fmla="*/ 5159829 h 5453743"/>
                  <a:gd name="connsiteX171" fmla="*/ 4417922 w 6137865"/>
                  <a:gd name="connsiteY171" fmla="*/ 5181600 h 5453743"/>
                  <a:gd name="connsiteX172" fmla="*/ 4396151 w 6137865"/>
                  <a:gd name="connsiteY172" fmla="*/ 5203372 h 5453743"/>
                  <a:gd name="connsiteX173" fmla="*/ 4363494 w 6137865"/>
                  <a:gd name="connsiteY173" fmla="*/ 5214257 h 5453743"/>
                  <a:gd name="connsiteX174" fmla="*/ 4319951 w 6137865"/>
                  <a:gd name="connsiteY174" fmla="*/ 5236029 h 5453743"/>
                  <a:gd name="connsiteX175" fmla="*/ 4254637 w 6137865"/>
                  <a:gd name="connsiteY175" fmla="*/ 5257800 h 5453743"/>
                  <a:gd name="connsiteX176" fmla="*/ 4221980 w 6137865"/>
                  <a:gd name="connsiteY176" fmla="*/ 5268686 h 5453743"/>
                  <a:gd name="connsiteX177" fmla="*/ 4189322 w 6137865"/>
                  <a:gd name="connsiteY177" fmla="*/ 5290457 h 5453743"/>
                  <a:gd name="connsiteX178" fmla="*/ 4156665 w 6137865"/>
                  <a:gd name="connsiteY178" fmla="*/ 5301343 h 5453743"/>
                  <a:gd name="connsiteX179" fmla="*/ 4091351 w 6137865"/>
                  <a:gd name="connsiteY179" fmla="*/ 5344886 h 5453743"/>
                  <a:gd name="connsiteX180" fmla="*/ 3960722 w 6137865"/>
                  <a:gd name="connsiteY180" fmla="*/ 5388429 h 5453743"/>
                  <a:gd name="connsiteX181" fmla="*/ 3928065 w 6137865"/>
                  <a:gd name="connsiteY181" fmla="*/ 5399314 h 5453743"/>
                  <a:gd name="connsiteX182" fmla="*/ 3895408 w 6137865"/>
                  <a:gd name="connsiteY182" fmla="*/ 5410200 h 5453743"/>
                  <a:gd name="connsiteX183" fmla="*/ 3851865 w 6137865"/>
                  <a:gd name="connsiteY183" fmla="*/ 5421086 h 5453743"/>
                  <a:gd name="connsiteX184" fmla="*/ 3786551 w 6137865"/>
                  <a:gd name="connsiteY184" fmla="*/ 5442857 h 5453743"/>
                  <a:gd name="connsiteX185" fmla="*/ 3753894 w 6137865"/>
                  <a:gd name="connsiteY185" fmla="*/ 5453743 h 5453743"/>
                  <a:gd name="connsiteX186" fmla="*/ 3133408 w 6137865"/>
                  <a:gd name="connsiteY186" fmla="*/ 5442857 h 5453743"/>
                  <a:gd name="connsiteX187" fmla="*/ 3068094 w 6137865"/>
                  <a:gd name="connsiteY187" fmla="*/ 5421086 h 5453743"/>
                  <a:gd name="connsiteX188" fmla="*/ 3035437 w 6137865"/>
                  <a:gd name="connsiteY188" fmla="*/ 5410200 h 5453743"/>
                  <a:gd name="connsiteX189" fmla="*/ 3002780 w 6137865"/>
                  <a:gd name="connsiteY189" fmla="*/ 5399314 h 5453743"/>
                  <a:gd name="connsiteX190" fmla="*/ 2959237 w 6137865"/>
                  <a:gd name="connsiteY190" fmla="*/ 5377543 h 5453743"/>
                  <a:gd name="connsiteX191" fmla="*/ 2806837 w 6137865"/>
                  <a:gd name="connsiteY191" fmla="*/ 5334000 h 5453743"/>
                  <a:gd name="connsiteX192" fmla="*/ 2741522 w 6137865"/>
                  <a:gd name="connsiteY192" fmla="*/ 5312229 h 5453743"/>
                  <a:gd name="connsiteX193" fmla="*/ 2708865 w 6137865"/>
                  <a:gd name="connsiteY193" fmla="*/ 5301343 h 5453743"/>
                  <a:gd name="connsiteX194" fmla="*/ 2665322 w 6137865"/>
                  <a:gd name="connsiteY194" fmla="*/ 5279572 h 5453743"/>
                  <a:gd name="connsiteX195" fmla="*/ 2632665 w 6137865"/>
                  <a:gd name="connsiteY195" fmla="*/ 5246914 h 5453743"/>
                  <a:gd name="connsiteX196" fmla="*/ 2567351 w 6137865"/>
                  <a:gd name="connsiteY196" fmla="*/ 5225143 h 5453743"/>
                  <a:gd name="connsiteX197" fmla="*/ 2534694 w 6137865"/>
                  <a:gd name="connsiteY197" fmla="*/ 5214257 h 5453743"/>
                  <a:gd name="connsiteX198" fmla="*/ 2458494 w 6137865"/>
                  <a:gd name="connsiteY198" fmla="*/ 5181600 h 5453743"/>
                  <a:gd name="connsiteX199" fmla="*/ 2436722 w 6137865"/>
                  <a:gd name="connsiteY199" fmla="*/ 5159829 h 5453743"/>
                  <a:gd name="connsiteX200" fmla="*/ 2338751 w 6137865"/>
                  <a:gd name="connsiteY200" fmla="*/ 5072743 h 5453743"/>
                  <a:gd name="connsiteX201" fmla="*/ 2295208 w 6137865"/>
                  <a:gd name="connsiteY201" fmla="*/ 5018314 h 5453743"/>
                  <a:gd name="connsiteX202" fmla="*/ 2284322 w 6137865"/>
                  <a:gd name="connsiteY202" fmla="*/ 4974772 h 5453743"/>
                  <a:gd name="connsiteX203" fmla="*/ 2219008 w 6137865"/>
                  <a:gd name="connsiteY203" fmla="*/ 4931229 h 5453743"/>
                  <a:gd name="connsiteX204" fmla="*/ 2197237 w 6137865"/>
                  <a:gd name="connsiteY204" fmla="*/ 4887686 h 5453743"/>
                  <a:gd name="connsiteX205" fmla="*/ 2175465 w 6137865"/>
                  <a:gd name="connsiteY205" fmla="*/ 4865914 h 5453743"/>
                  <a:gd name="connsiteX206" fmla="*/ 2153694 w 6137865"/>
                  <a:gd name="connsiteY206" fmla="*/ 4800600 h 5453743"/>
                  <a:gd name="connsiteX207" fmla="*/ 2099265 w 6137865"/>
                  <a:gd name="connsiteY207" fmla="*/ 4767943 h 5453743"/>
                  <a:gd name="connsiteX208" fmla="*/ 2023065 w 6137865"/>
                  <a:gd name="connsiteY208" fmla="*/ 4702629 h 5453743"/>
                  <a:gd name="connsiteX209" fmla="*/ 1957751 w 6137865"/>
                  <a:gd name="connsiteY209" fmla="*/ 4659086 h 5453743"/>
                  <a:gd name="connsiteX210" fmla="*/ 1881551 w 6137865"/>
                  <a:gd name="connsiteY210" fmla="*/ 4604657 h 5453743"/>
                  <a:gd name="connsiteX211" fmla="*/ 1750922 w 6137865"/>
                  <a:gd name="connsiteY211" fmla="*/ 4539343 h 5453743"/>
                  <a:gd name="connsiteX212" fmla="*/ 1685608 w 6137865"/>
                  <a:gd name="connsiteY212" fmla="*/ 4528457 h 5453743"/>
                  <a:gd name="connsiteX213" fmla="*/ 1642065 w 6137865"/>
                  <a:gd name="connsiteY213" fmla="*/ 4517572 h 5453743"/>
                  <a:gd name="connsiteX214" fmla="*/ 1337265 w 6137865"/>
                  <a:gd name="connsiteY214" fmla="*/ 4506686 h 5453743"/>
                  <a:gd name="connsiteX215" fmla="*/ 1108665 w 6137865"/>
                  <a:gd name="connsiteY215" fmla="*/ 4517572 h 5453743"/>
                  <a:gd name="connsiteX216" fmla="*/ 1076008 w 6137865"/>
                  <a:gd name="connsiteY216" fmla="*/ 4484914 h 5453743"/>
                  <a:gd name="connsiteX217" fmla="*/ 1043351 w 6137865"/>
                  <a:gd name="connsiteY217" fmla="*/ 4474029 h 5453743"/>
                  <a:gd name="connsiteX218" fmla="*/ 836522 w 6137865"/>
                  <a:gd name="connsiteY218" fmla="*/ 4452257 h 5453743"/>
                  <a:gd name="connsiteX219" fmla="*/ 803865 w 6137865"/>
                  <a:gd name="connsiteY219" fmla="*/ 4441372 h 5453743"/>
                  <a:gd name="connsiteX220" fmla="*/ 684122 w 6137865"/>
                  <a:gd name="connsiteY220" fmla="*/ 4376057 h 5453743"/>
                  <a:gd name="connsiteX221" fmla="*/ 651465 w 6137865"/>
                  <a:gd name="connsiteY221" fmla="*/ 4365172 h 5453743"/>
                  <a:gd name="connsiteX222" fmla="*/ 564380 w 6137865"/>
                  <a:gd name="connsiteY222" fmla="*/ 4343400 h 5453743"/>
                  <a:gd name="connsiteX223" fmla="*/ 531722 w 6137865"/>
                  <a:gd name="connsiteY223" fmla="*/ 4332514 h 5453743"/>
                  <a:gd name="connsiteX224" fmla="*/ 455522 w 6137865"/>
                  <a:gd name="connsiteY224" fmla="*/ 4310743 h 5453743"/>
                  <a:gd name="connsiteX225" fmla="*/ 422865 w 6137865"/>
                  <a:gd name="connsiteY225" fmla="*/ 4288972 h 5453743"/>
                  <a:gd name="connsiteX226" fmla="*/ 357551 w 6137865"/>
                  <a:gd name="connsiteY226" fmla="*/ 4267200 h 5453743"/>
                  <a:gd name="connsiteX227" fmla="*/ 292237 w 6137865"/>
                  <a:gd name="connsiteY227" fmla="*/ 4191000 h 5453743"/>
                  <a:gd name="connsiteX228" fmla="*/ 248694 w 6137865"/>
                  <a:gd name="connsiteY228" fmla="*/ 4147457 h 5453743"/>
                  <a:gd name="connsiteX229" fmla="*/ 205151 w 6137865"/>
                  <a:gd name="connsiteY229" fmla="*/ 4060372 h 5453743"/>
                  <a:gd name="connsiteX230" fmla="*/ 161608 w 6137865"/>
                  <a:gd name="connsiteY230" fmla="*/ 4016829 h 5453743"/>
                  <a:gd name="connsiteX231" fmla="*/ 139837 w 6137865"/>
                  <a:gd name="connsiteY231" fmla="*/ 3951514 h 5453743"/>
                  <a:gd name="connsiteX232" fmla="*/ 96294 w 6137865"/>
                  <a:gd name="connsiteY232" fmla="*/ 3831772 h 5453743"/>
                  <a:gd name="connsiteX233" fmla="*/ 85408 w 6137865"/>
                  <a:gd name="connsiteY233" fmla="*/ 3799114 h 5453743"/>
                  <a:gd name="connsiteX234" fmla="*/ 41865 w 6137865"/>
                  <a:gd name="connsiteY234" fmla="*/ 3766457 h 5453743"/>
                  <a:gd name="connsiteX235" fmla="*/ 30980 w 6137865"/>
                  <a:gd name="connsiteY235" fmla="*/ 3733800 h 5453743"/>
                  <a:gd name="connsiteX236" fmla="*/ 9208 w 6137865"/>
                  <a:gd name="connsiteY236" fmla="*/ 3701143 h 5453743"/>
                  <a:gd name="connsiteX237" fmla="*/ 41865 w 6137865"/>
                  <a:gd name="connsiteY237" fmla="*/ 3450772 h 5453743"/>
                  <a:gd name="connsiteX238" fmla="*/ 52751 w 6137865"/>
                  <a:gd name="connsiteY238" fmla="*/ 3407229 h 5453743"/>
                  <a:gd name="connsiteX239" fmla="*/ 74522 w 6137865"/>
                  <a:gd name="connsiteY239" fmla="*/ 3341914 h 5453743"/>
                  <a:gd name="connsiteX240" fmla="*/ 85408 w 6137865"/>
                  <a:gd name="connsiteY240" fmla="*/ 3298372 h 5453743"/>
                  <a:gd name="connsiteX241" fmla="*/ 107180 w 6137865"/>
                  <a:gd name="connsiteY241" fmla="*/ 3265714 h 5453743"/>
                  <a:gd name="connsiteX242" fmla="*/ 128951 w 6137865"/>
                  <a:gd name="connsiteY242" fmla="*/ 3178629 h 5453743"/>
                  <a:gd name="connsiteX243" fmla="*/ 139837 w 6137865"/>
                  <a:gd name="connsiteY243" fmla="*/ 3135086 h 5453743"/>
                  <a:gd name="connsiteX244" fmla="*/ 172494 w 6137865"/>
                  <a:gd name="connsiteY244" fmla="*/ 3069772 h 5453743"/>
                  <a:gd name="connsiteX245" fmla="*/ 194265 w 6137865"/>
                  <a:gd name="connsiteY245" fmla="*/ 2982686 h 5453743"/>
                  <a:gd name="connsiteX246" fmla="*/ 226922 w 6137865"/>
                  <a:gd name="connsiteY246" fmla="*/ 2873829 h 5453743"/>
                  <a:gd name="connsiteX247" fmla="*/ 237808 w 6137865"/>
                  <a:gd name="connsiteY247" fmla="*/ 2841172 h 5453743"/>
                  <a:gd name="connsiteX248" fmla="*/ 248694 w 6137865"/>
                  <a:gd name="connsiteY248" fmla="*/ 2797629 h 5453743"/>
                  <a:gd name="connsiteX249" fmla="*/ 259580 w 6137865"/>
                  <a:gd name="connsiteY249" fmla="*/ 2764972 h 5453743"/>
                  <a:gd name="connsiteX250" fmla="*/ 270465 w 6137865"/>
                  <a:gd name="connsiteY250" fmla="*/ 2710543 h 5453743"/>
                  <a:gd name="connsiteX251" fmla="*/ 303122 w 6137865"/>
                  <a:gd name="connsiteY251" fmla="*/ 2394857 h 5453743"/>
                  <a:gd name="connsiteX252" fmla="*/ 281351 w 6137865"/>
                  <a:gd name="connsiteY252" fmla="*/ 2068286 h 5453743"/>
                  <a:gd name="connsiteX253" fmla="*/ 259580 w 6137865"/>
                  <a:gd name="connsiteY253" fmla="*/ 2002972 h 5453743"/>
                  <a:gd name="connsiteX254" fmla="*/ 248694 w 6137865"/>
                  <a:gd name="connsiteY254" fmla="*/ 1937657 h 5453743"/>
                  <a:gd name="connsiteX255" fmla="*/ 237808 w 6137865"/>
                  <a:gd name="connsiteY255" fmla="*/ 1905000 h 5453743"/>
                  <a:gd name="connsiteX256" fmla="*/ 226922 w 6137865"/>
                  <a:gd name="connsiteY256" fmla="*/ 1850572 h 5453743"/>
                  <a:gd name="connsiteX257" fmla="*/ 216037 w 6137865"/>
                  <a:gd name="connsiteY257" fmla="*/ 1687286 h 5453743"/>
                  <a:gd name="connsiteX258" fmla="*/ 194265 w 6137865"/>
                  <a:gd name="connsiteY258" fmla="*/ 1621972 h 5453743"/>
                  <a:gd name="connsiteX259" fmla="*/ 183380 w 6137865"/>
                  <a:gd name="connsiteY259" fmla="*/ 1578429 h 5453743"/>
                  <a:gd name="connsiteX260" fmla="*/ 161608 w 6137865"/>
                  <a:gd name="connsiteY260" fmla="*/ 1545772 h 5453743"/>
                  <a:gd name="connsiteX261" fmla="*/ 107180 w 6137865"/>
                  <a:gd name="connsiteY261" fmla="*/ 1382486 h 5453743"/>
                  <a:gd name="connsiteX262" fmla="*/ 85408 w 6137865"/>
                  <a:gd name="connsiteY262" fmla="*/ 1317172 h 5453743"/>
                  <a:gd name="connsiteX263" fmla="*/ 74522 w 6137865"/>
                  <a:gd name="connsiteY263" fmla="*/ 1284514 h 5453743"/>
                  <a:gd name="connsiteX264" fmla="*/ 41865 w 6137865"/>
                  <a:gd name="connsiteY264" fmla="*/ 1230086 h 5453743"/>
                  <a:gd name="connsiteX265" fmla="*/ 20094 w 6137865"/>
                  <a:gd name="connsiteY265" fmla="*/ 1164772 h 5453743"/>
                  <a:gd name="connsiteX266" fmla="*/ 52751 w 6137865"/>
                  <a:gd name="connsiteY266" fmla="*/ 968829 h 5453743"/>
                  <a:gd name="connsiteX267" fmla="*/ 63637 w 6137865"/>
                  <a:gd name="connsiteY267" fmla="*/ 936172 h 5453743"/>
                  <a:gd name="connsiteX268" fmla="*/ 74522 w 6137865"/>
                  <a:gd name="connsiteY268" fmla="*/ 903514 h 5453743"/>
                  <a:gd name="connsiteX269" fmla="*/ 96294 w 6137865"/>
                  <a:gd name="connsiteY269" fmla="*/ 870857 h 5453743"/>
                  <a:gd name="connsiteX270" fmla="*/ 96294 w 6137865"/>
                  <a:gd name="connsiteY270" fmla="*/ 870857 h 5453743"/>
                  <a:gd name="connsiteX271" fmla="*/ 107180 w 6137865"/>
                  <a:gd name="connsiteY271" fmla="*/ 859972 h 545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137865" h="5453743">
                    <a:moveTo>
                      <a:pt x="63637" y="947057"/>
                    </a:moveTo>
                    <a:lnTo>
                      <a:pt x="63637" y="947057"/>
                    </a:lnTo>
                    <a:cubicBezTo>
                      <a:pt x="78151" y="918029"/>
                      <a:pt x="87255" y="885590"/>
                      <a:pt x="107180" y="859972"/>
                    </a:cubicBezTo>
                    <a:cubicBezTo>
                      <a:pt x="114225" y="850915"/>
                      <a:pt x="130500" y="855755"/>
                      <a:pt x="139837" y="849086"/>
                    </a:cubicBezTo>
                    <a:cubicBezTo>
                      <a:pt x="227264" y="786637"/>
                      <a:pt x="139192" y="816591"/>
                      <a:pt x="226922" y="794657"/>
                    </a:cubicBezTo>
                    <a:cubicBezTo>
                      <a:pt x="247171" y="774409"/>
                      <a:pt x="253890" y="764845"/>
                      <a:pt x="281351" y="751114"/>
                    </a:cubicBezTo>
                    <a:cubicBezTo>
                      <a:pt x="291614" y="745982"/>
                      <a:pt x="303122" y="743857"/>
                      <a:pt x="314008" y="740229"/>
                    </a:cubicBezTo>
                    <a:cubicBezTo>
                      <a:pt x="366581" y="687656"/>
                      <a:pt x="299770" y="751620"/>
                      <a:pt x="368437" y="696686"/>
                    </a:cubicBezTo>
                    <a:cubicBezTo>
                      <a:pt x="376451" y="690275"/>
                      <a:pt x="381028" y="679504"/>
                      <a:pt x="390208" y="674914"/>
                    </a:cubicBezTo>
                    <a:cubicBezTo>
                      <a:pt x="410734" y="664651"/>
                      <a:pt x="433751" y="660400"/>
                      <a:pt x="455522" y="653143"/>
                    </a:cubicBezTo>
                    <a:lnTo>
                      <a:pt x="488180" y="642257"/>
                    </a:lnTo>
                    <a:cubicBezTo>
                      <a:pt x="582892" y="610687"/>
                      <a:pt x="509400" y="632007"/>
                      <a:pt x="716780" y="620486"/>
                    </a:cubicBezTo>
                    <a:cubicBezTo>
                      <a:pt x="792980" y="624115"/>
                      <a:pt x="869499" y="623522"/>
                      <a:pt x="945380" y="631372"/>
                    </a:cubicBezTo>
                    <a:cubicBezTo>
                      <a:pt x="975143" y="634451"/>
                      <a:pt x="1002666" y="650434"/>
                      <a:pt x="1032465" y="653143"/>
                    </a:cubicBezTo>
                    <a:lnTo>
                      <a:pt x="1152208" y="664029"/>
                    </a:lnTo>
                    <a:cubicBezTo>
                      <a:pt x="1170351" y="667657"/>
                      <a:pt x="1188350" y="672101"/>
                      <a:pt x="1206637" y="674914"/>
                    </a:cubicBezTo>
                    <a:cubicBezTo>
                      <a:pt x="1235551" y="679362"/>
                      <a:pt x="1264940" y="680567"/>
                      <a:pt x="1293722" y="685800"/>
                    </a:cubicBezTo>
                    <a:cubicBezTo>
                      <a:pt x="1305012" y="687853"/>
                      <a:pt x="1315347" y="693534"/>
                      <a:pt x="1326380" y="696686"/>
                    </a:cubicBezTo>
                    <a:cubicBezTo>
                      <a:pt x="1367134" y="708330"/>
                      <a:pt x="1402583" y="714829"/>
                      <a:pt x="1446122" y="718457"/>
                    </a:cubicBezTo>
                    <a:cubicBezTo>
                      <a:pt x="1507701" y="723588"/>
                      <a:pt x="1569494" y="725714"/>
                      <a:pt x="1631180" y="729343"/>
                    </a:cubicBezTo>
                    <a:cubicBezTo>
                      <a:pt x="1700123" y="725714"/>
                      <a:pt x="1769208" y="724190"/>
                      <a:pt x="1838008" y="718457"/>
                    </a:cubicBezTo>
                    <a:cubicBezTo>
                      <a:pt x="1884882" y="714551"/>
                      <a:pt x="1886548" y="707699"/>
                      <a:pt x="1925094" y="696686"/>
                    </a:cubicBezTo>
                    <a:cubicBezTo>
                      <a:pt x="1939479" y="692576"/>
                      <a:pt x="1954032" y="689046"/>
                      <a:pt x="1968637" y="685800"/>
                    </a:cubicBezTo>
                    <a:cubicBezTo>
                      <a:pt x="1986698" y="681786"/>
                      <a:pt x="2005215" y="679782"/>
                      <a:pt x="2023065" y="674914"/>
                    </a:cubicBezTo>
                    <a:cubicBezTo>
                      <a:pt x="2023099" y="674905"/>
                      <a:pt x="2104692" y="647705"/>
                      <a:pt x="2121037" y="642257"/>
                    </a:cubicBezTo>
                    <a:lnTo>
                      <a:pt x="2284322" y="587829"/>
                    </a:lnTo>
                    <a:lnTo>
                      <a:pt x="2349637" y="566057"/>
                    </a:lnTo>
                    <a:lnTo>
                      <a:pt x="2382294" y="555172"/>
                    </a:lnTo>
                    <a:cubicBezTo>
                      <a:pt x="2432991" y="504473"/>
                      <a:pt x="2367363" y="562636"/>
                      <a:pt x="2447608" y="522514"/>
                    </a:cubicBezTo>
                    <a:cubicBezTo>
                      <a:pt x="2456788" y="517924"/>
                      <a:pt x="2460200" y="505333"/>
                      <a:pt x="2469380" y="500743"/>
                    </a:cubicBezTo>
                    <a:cubicBezTo>
                      <a:pt x="2482761" y="494052"/>
                      <a:pt x="2498408" y="493486"/>
                      <a:pt x="2512922" y="489857"/>
                    </a:cubicBezTo>
                    <a:cubicBezTo>
                      <a:pt x="2520179" y="482600"/>
                      <a:pt x="2525514" y="472676"/>
                      <a:pt x="2534694" y="468086"/>
                    </a:cubicBezTo>
                    <a:cubicBezTo>
                      <a:pt x="2555220" y="457823"/>
                      <a:pt x="2600008" y="446314"/>
                      <a:pt x="2600008" y="446314"/>
                    </a:cubicBezTo>
                    <a:cubicBezTo>
                      <a:pt x="2620258" y="426065"/>
                      <a:pt x="2626973" y="416504"/>
                      <a:pt x="2654437" y="402772"/>
                    </a:cubicBezTo>
                    <a:cubicBezTo>
                      <a:pt x="2664700" y="397640"/>
                      <a:pt x="2676208" y="395515"/>
                      <a:pt x="2687094" y="391886"/>
                    </a:cubicBezTo>
                    <a:cubicBezTo>
                      <a:pt x="2697980" y="381000"/>
                      <a:pt x="2706942" y="367768"/>
                      <a:pt x="2719751" y="359229"/>
                    </a:cubicBezTo>
                    <a:cubicBezTo>
                      <a:pt x="2729298" y="352864"/>
                      <a:pt x="2743228" y="355228"/>
                      <a:pt x="2752408" y="348343"/>
                    </a:cubicBezTo>
                    <a:cubicBezTo>
                      <a:pt x="2772934" y="332948"/>
                      <a:pt x="2806837" y="293914"/>
                      <a:pt x="2806837" y="293914"/>
                    </a:cubicBezTo>
                    <a:cubicBezTo>
                      <a:pt x="2810465" y="283028"/>
                      <a:pt x="2811053" y="270594"/>
                      <a:pt x="2817722" y="261257"/>
                    </a:cubicBezTo>
                    <a:cubicBezTo>
                      <a:pt x="2852659" y="212345"/>
                      <a:pt x="2855567" y="226626"/>
                      <a:pt x="2893922" y="195943"/>
                    </a:cubicBezTo>
                    <a:cubicBezTo>
                      <a:pt x="2947788" y="152852"/>
                      <a:pt x="2880883" y="198097"/>
                      <a:pt x="2937465" y="141514"/>
                    </a:cubicBezTo>
                    <a:cubicBezTo>
                      <a:pt x="2950294" y="128685"/>
                      <a:pt x="2967070" y="120472"/>
                      <a:pt x="2981008" y="108857"/>
                    </a:cubicBezTo>
                    <a:cubicBezTo>
                      <a:pt x="2988892" y="102287"/>
                      <a:pt x="2993979" y="92366"/>
                      <a:pt x="3002780" y="87086"/>
                    </a:cubicBezTo>
                    <a:cubicBezTo>
                      <a:pt x="3012619" y="81182"/>
                      <a:pt x="3025174" y="81332"/>
                      <a:pt x="3035437" y="76200"/>
                    </a:cubicBezTo>
                    <a:cubicBezTo>
                      <a:pt x="3047139" y="70349"/>
                      <a:pt x="3057878" y="62602"/>
                      <a:pt x="3068094" y="54429"/>
                    </a:cubicBezTo>
                    <a:cubicBezTo>
                      <a:pt x="3076108" y="48018"/>
                      <a:pt x="3080685" y="37247"/>
                      <a:pt x="3089865" y="32657"/>
                    </a:cubicBezTo>
                    <a:cubicBezTo>
                      <a:pt x="3110391" y="22394"/>
                      <a:pt x="3133408" y="18143"/>
                      <a:pt x="3155180" y="10886"/>
                    </a:cubicBezTo>
                    <a:lnTo>
                      <a:pt x="3187837" y="0"/>
                    </a:lnTo>
                    <a:cubicBezTo>
                      <a:pt x="3218435" y="2782"/>
                      <a:pt x="3298351" y="829"/>
                      <a:pt x="3340237" y="21772"/>
                    </a:cubicBezTo>
                    <a:cubicBezTo>
                      <a:pt x="3351939" y="27623"/>
                      <a:pt x="3360939" y="38230"/>
                      <a:pt x="3372894" y="43543"/>
                    </a:cubicBezTo>
                    <a:cubicBezTo>
                      <a:pt x="3393865" y="52863"/>
                      <a:pt x="3438208" y="65314"/>
                      <a:pt x="3438208" y="65314"/>
                    </a:cubicBezTo>
                    <a:cubicBezTo>
                      <a:pt x="3445465" y="72571"/>
                      <a:pt x="3451179" y="81805"/>
                      <a:pt x="3459980" y="87086"/>
                    </a:cubicBezTo>
                    <a:cubicBezTo>
                      <a:pt x="3469819" y="92990"/>
                      <a:pt x="3482090" y="93452"/>
                      <a:pt x="3492637" y="97972"/>
                    </a:cubicBezTo>
                    <a:cubicBezTo>
                      <a:pt x="3507552" y="104364"/>
                      <a:pt x="3521265" y="113351"/>
                      <a:pt x="3536180" y="119743"/>
                    </a:cubicBezTo>
                    <a:cubicBezTo>
                      <a:pt x="3546727" y="124263"/>
                      <a:pt x="3558574" y="125497"/>
                      <a:pt x="3568837" y="130629"/>
                    </a:cubicBezTo>
                    <a:cubicBezTo>
                      <a:pt x="3580539" y="136480"/>
                      <a:pt x="3589539" y="147087"/>
                      <a:pt x="3601494" y="152400"/>
                    </a:cubicBezTo>
                    <a:cubicBezTo>
                      <a:pt x="3622465" y="161721"/>
                      <a:pt x="3666808" y="174172"/>
                      <a:pt x="3666808" y="174172"/>
                    </a:cubicBezTo>
                    <a:cubicBezTo>
                      <a:pt x="3674065" y="181429"/>
                      <a:pt x="3680566" y="189532"/>
                      <a:pt x="3688580" y="195943"/>
                    </a:cubicBezTo>
                    <a:cubicBezTo>
                      <a:pt x="3709603" y="212761"/>
                      <a:pt x="3740713" y="229171"/>
                      <a:pt x="3764780" y="239486"/>
                    </a:cubicBezTo>
                    <a:cubicBezTo>
                      <a:pt x="3775327" y="244006"/>
                      <a:pt x="3787174" y="245240"/>
                      <a:pt x="3797437" y="250372"/>
                    </a:cubicBezTo>
                    <a:cubicBezTo>
                      <a:pt x="3809139" y="256223"/>
                      <a:pt x="3818392" y="266292"/>
                      <a:pt x="3830094" y="272143"/>
                    </a:cubicBezTo>
                    <a:cubicBezTo>
                      <a:pt x="3840357" y="277275"/>
                      <a:pt x="3852488" y="277897"/>
                      <a:pt x="3862751" y="283029"/>
                    </a:cubicBezTo>
                    <a:cubicBezTo>
                      <a:pt x="3874453" y="288880"/>
                      <a:pt x="3883706" y="298949"/>
                      <a:pt x="3895408" y="304800"/>
                    </a:cubicBezTo>
                    <a:cubicBezTo>
                      <a:pt x="3905671" y="309932"/>
                      <a:pt x="3917032" y="312534"/>
                      <a:pt x="3928065" y="315686"/>
                    </a:cubicBezTo>
                    <a:cubicBezTo>
                      <a:pt x="3980766" y="330744"/>
                      <a:pt x="4006637" y="333261"/>
                      <a:pt x="4069580" y="337457"/>
                    </a:cubicBezTo>
                    <a:cubicBezTo>
                      <a:pt x="4145697" y="342531"/>
                      <a:pt x="4221980" y="344714"/>
                      <a:pt x="4298180" y="348343"/>
                    </a:cubicBezTo>
                    <a:cubicBezTo>
                      <a:pt x="4330837" y="351972"/>
                      <a:pt x="4363675" y="354233"/>
                      <a:pt x="4396151" y="359229"/>
                    </a:cubicBezTo>
                    <a:cubicBezTo>
                      <a:pt x="4410938" y="361504"/>
                      <a:pt x="4425364" y="365815"/>
                      <a:pt x="4439694" y="370114"/>
                    </a:cubicBezTo>
                    <a:lnTo>
                      <a:pt x="4537665" y="402772"/>
                    </a:lnTo>
                    <a:cubicBezTo>
                      <a:pt x="4537669" y="402773"/>
                      <a:pt x="4602977" y="424541"/>
                      <a:pt x="4602980" y="424543"/>
                    </a:cubicBezTo>
                    <a:cubicBezTo>
                      <a:pt x="4613866" y="431800"/>
                      <a:pt x="4623682" y="441001"/>
                      <a:pt x="4635637" y="446314"/>
                    </a:cubicBezTo>
                    <a:cubicBezTo>
                      <a:pt x="4656608" y="455635"/>
                      <a:pt x="4681856" y="455356"/>
                      <a:pt x="4700951" y="468086"/>
                    </a:cubicBezTo>
                    <a:cubicBezTo>
                      <a:pt x="4711837" y="475343"/>
                      <a:pt x="4723392" y="481684"/>
                      <a:pt x="4733608" y="489857"/>
                    </a:cubicBezTo>
                    <a:cubicBezTo>
                      <a:pt x="4741622" y="496268"/>
                      <a:pt x="4746579" y="506349"/>
                      <a:pt x="4755380" y="511629"/>
                    </a:cubicBezTo>
                    <a:cubicBezTo>
                      <a:pt x="4765219" y="517532"/>
                      <a:pt x="4777151" y="518886"/>
                      <a:pt x="4788037" y="522514"/>
                    </a:cubicBezTo>
                    <a:cubicBezTo>
                      <a:pt x="4872931" y="607412"/>
                      <a:pt x="4735441" y="467070"/>
                      <a:pt x="4831580" y="576943"/>
                    </a:cubicBezTo>
                    <a:cubicBezTo>
                      <a:pt x="4848476" y="596253"/>
                      <a:pt x="4867865" y="613229"/>
                      <a:pt x="4886008" y="631372"/>
                    </a:cubicBezTo>
                    <a:cubicBezTo>
                      <a:pt x="4893265" y="638629"/>
                      <a:pt x="4902087" y="644603"/>
                      <a:pt x="4907780" y="653143"/>
                    </a:cubicBezTo>
                    <a:cubicBezTo>
                      <a:pt x="4915037" y="664029"/>
                      <a:pt x="4921037" y="675867"/>
                      <a:pt x="4929551" y="685800"/>
                    </a:cubicBezTo>
                    <a:cubicBezTo>
                      <a:pt x="4942909" y="701385"/>
                      <a:pt x="4973094" y="729343"/>
                      <a:pt x="4973094" y="729343"/>
                    </a:cubicBezTo>
                    <a:cubicBezTo>
                      <a:pt x="4976723" y="740229"/>
                      <a:pt x="4978076" y="752161"/>
                      <a:pt x="4983980" y="762000"/>
                    </a:cubicBezTo>
                    <a:cubicBezTo>
                      <a:pt x="4989260" y="770801"/>
                      <a:pt x="4999593" y="775561"/>
                      <a:pt x="5005751" y="783772"/>
                    </a:cubicBezTo>
                    <a:cubicBezTo>
                      <a:pt x="5021450" y="804705"/>
                      <a:pt x="5034780" y="827315"/>
                      <a:pt x="5049294" y="849086"/>
                    </a:cubicBezTo>
                    <a:cubicBezTo>
                      <a:pt x="5056551" y="859972"/>
                      <a:pt x="5066928" y="869332"/>
                      <a:pt x="5071065" y="881743"/>
                    </a:cubicBezTo>
                    <a:cubicBezTo>
                      <a:pt x="5074694" y="892629"/>
                      <a:pt x="5076047" y="904561"/>
                      <a:pt x="5081951" y="914400"/>
                    </a:cubicBezTo>
                    <a:cubicBezTo>
                      <a:pt x="5087231" y="923201"/>
                      <a:pt x="5096465" y="928915"/>
                      <a:pt x="5103722" y="936172"/>
                    </a:cubicBezTo>
                    <a:cubicBezTo>
                      <a:pt x="5107351" y="947058"/>
                      <a:pt x="5108704" y="958990"/>
                      <a:pt x="5114608" y="968829"/>
                    </a:cubicBezTo>
                    <a:cubicBezTo>
                      <a:pt x="5119889" y="977630"/>
                      <a:pt x="5131790" y="981420"/>
                      <a:pt x="5136380" y="990600"/>
                    </a:cubicBezTo>
                    <a:cubicBezTo>
                      <a:pt x="5146643" y="1011126"/>
                      <a:pt x="5150894" y="1034143"/>
                      <a:pt x="5158151" y="1055914"/>
                    </a:cubicBezTo>
                    <a:cubicBezTo>
                      <a:pt x="5161780" y="1066800"/>
                      <a:pt x="5162672" y="1079024"/>
                      <a:pt x="5169037" y="1088572"/>
                    </a:cubicBezTo>
                    <a:cubicBezTo>
                      <a:pt x="5231429" y="1182162"/>
                      <a:pt x="5156626" y="1063749"/>
                      <a:pt x="5201694" y="1153886"/>
                    </a:cubicBezTo>
                    <a:cubicBezTo>
                      <a:pt x="5215427" y="1181352"/>
                      <a:pt x="5224985" y="1188063"/>
                      <a:pt x="5245237" y="1208314"/>
                    </a:cubicBezTo>
                    <a:cubicBezTo>
                      <a:pt x="5252494" y="1222828"/>
                      <a:pt x="5258007" y="1238355"/>
                      <a:pt x="5267008" y="1251857"/>
                    </a:cubicBezTo>
                    <a:cubicBezTo>
                      <a:pt x="5272701" y="1260397"/>
                      <a:pt x="5284190" y="1264449"/>
                      <a:pt x="5288780" y="1273629"/>
                    </a:cubicBezTo>
                    <a:cubicBezTo>
                      <a:pt x="5295471" y="1287011"/>
                      <a:pt x="5295555" y="1302787"/>
                      <a:pt x="5299665" y="1317172"/>
                    </a:cubicBezTo>
                    <a:cubicBezTo>
                      <a:pt x="5302817" y="1328205"/>
                      <a:pt x="5305419" y="1339566"/>
                      <a:pt x="5310551" y="1349829"/>
                    </a:cubicBezTo>
                    <a:cubicBezTo>
                      <a:pt x="5316402" y="1361531"/>
                      <a:pt x="5323808" y="1372553"/>
                      <a:pt x="5332322" y="1382486"/>
                    </a:cubicBezTo>
                    <a:cubicBezTo>
                      <a:pt x="5345680" y="1398071"/>
                      <a:pt x="5375865" y="1426029"/>
                      <a:pt x="5375865" y="1426029"/>
                    </a:cubicBezTo>
                    <a:cubicBezTo>
                      <a:pt x="5401959" y="1504309"/>
                      <a:pt x="5370308" y="1406575"/>
                      <a:pt x="5397637" y="1502229"/>
                    </a:cubicBezTo>
                    <a:cubicBezTo>
                      <a:pt x="5400789" y="1513262"/>
                      <a:pt x="5401354" y="1525926"/>
                      <a:pt x="5408522" y="1534886"/>
                    </a:cubicBezTo>
                    <a:cubicBezTo>
                      <a:pt x="5416695" y="1545102"/>
                      <a:pt x="5430294" y="1549400"/>
                      <a:pt x="5441180" y="1556657"/>
                    </a:cubicBezTo>
                    <a:cubicBezTo>
                      <a:pt x="5452982" y="1592063"/>
                      <a:pt x="5463365" y="1633479"/>
                      <a:pt x="5484722" y="1665514"/>
                    </a:cubicBezTo>
                    <a:cubicBezTo>
                      <a:pt x="5497132" y="1684128"/>
                      <a:pt x="5521681" y="1697410"/>
                      <a:pt x="5539151" y="1709057"/>
                    </a:cubicBezTo>
                    <a:cubicBezTo>
                      <a:pt x="5546408" y="1719943"/>
                      <a:pt x="5552749" y="1731498"/>
                      <a:pt x="5560922" y="1741714"/>
                    </a:cubicBezTo>
                    <a:cubicBezTo>
                      <a:pt x="5575071" y="1759400"/>
                      <a:pt x="5610637" y="1787229"/>
                      <a:pt x="5626237" y="1796143"/>
                    </a:cubicBezTo>
                    <a:cubicBezTo>
                      <a:pt x="5690120" y="1832648"/>
                      <a:pt x="5634745" y="1761113"/>
                      <a:pt x="5724208" y="1850572"/>
                    </a:cubicBezTo>
                    <a:cubicBezTo>
                      <a:pt x="5731465" y="1857829"/>
                      <a:pt x="5739569" y="1864329"/>
                      <a:pt x="5745980" y="1872343"/>
                    </a:cubicBezTo>
                    <a:cubicBezTo>
                      <a:pt x="5754153" y="1882559"/>
                      <a:pt x="5756657" y="1898066"/>
                      <a:pt x="5767751" y="1905000"/>
                    </a:cubicBezTo>
                    <a:cubicBezTo>
                      <a:pt x="5787212" y="1917163"/>
                      <a:pt x="5833065" y="1926772"/>
                      <a:pt x="5833065" y="1926772"/>
                    </a:cubicBezTo>
                    <a:cubicBezTo>
                      <a:pt x="5860427" y="2008856"/>
                      <a:pt x="5820335" y="1910860"/>
                      <a:pt x="5876608" y="1981200"/>
                    </a:cubicBezTo>
                    <a:cubicBezTo>
                      <a:pt x="5883776" y="1990160"/>
                      <a:pt x="5882362" y="2003594"/>
                      <a:pt x="5887494" y="2013857"/>
                    </a:cubicBezTo>
                    <a:cubicBezTo>
                      <a:pt x="5893345" y="2025559"/>
                      <a:pt x="5900014" y="2037263"/>
                      <a:pt x="5909265" y="2046514"/>
                    </a:cubicBezTo>
                    <a:cubicBezTo>
                      <a:pt x="5930368" y="2067617"/>
                      <a:pt x="5948018" y="2070318"/>
                      <a:pt x="5974580" y="2079172"/>
                    </a:cubicBezTo>
                    <a:cubicBezTo>
                      <a:pt x="5981837" y="2090058"/>
                      <a:pt x="5986135" y="2103656"/>
                      <a:pt x="5996351" y="2111829"/>
                    </a:cubicBezTo>
                    <a:cubicBezTo>
                      <a:pt x="6005311" y="2118997"/>
                      <a:pt x="6019169" y="2116811"/>
                      <a:pt x="6029008" y="2122714"/>
                    </a:cubicBezTo>
                    <a:cubicBezTo>
                      <a:pt x="6037809" y="2127994"/>
                      <a:pt x="6043523" y="2137229"/>
                      <a:pt x="6050780" y="2144486"/>
                    </a:cubicBezTo>
                    <a:cubicBezTo>
                      <a:pt x="6075796" y="2219537"/>
                      <a:pt x="6056324" y="2193572"/>
                      <a:pt x="6094322" y="2231572"/>
                    </a:cubicBezTo>
                    <a:cubicBezTo>
                      <a:pt x="6125162" y="2324090"/>
                      <a:pt x="6082149" y="2211283"/>
                      <a:pt x="6126980" y="2286000"/>
                    </a:cubicBezTo>
                    <a:cubicBezTo>
                      <a:pt x="6132884" y="2295839"/>
                      <a:pt x="6134237" y="2307771"/>
                      <a:pt x="6137865" y="2318657"/>
                    </a:cubicBezTo>
                    <a:cubicBezTo>
                      <a:pt x="6136104" y="2348592"/>
                      <a:pt x="6123846" y="2582666"/>
                      <a:pt x="6116094" y="2634343"/>
                    </a:cubicBezTo>
                    <a:cubicBezTo>
                      <a:pt x="6111655" y="2663934"/>
                      <a:pt x="6110920" y="2696532"/>
                      <a:pt x="6094322" y="2721429"/>
                    </a:cubicBezTo>
                    <a:cubicBezTo>
                      <a:pt x="6031930" y="2815019"/>
                      <a:pt x="6106733" y="2696606"/>
                      <a:pt x="6061665" y="2786743"/>
                    </a:cubicBezTo>
                    <a:cubicBezTo>
                      <a:pt x="6055814" y="2798445"/>
                      <a:pt x="6045207" y="2807445"/>
                      <a:pt x="6039894" y="2819400"/>
                    </a:cubicBezTo>
                    <a:cubicBezTo>
                      <a:pt x="5999867" y="2909461"/>
                      <a:pt x="6041062" y="2861773"/>
                      <a:pt x="5996351" y="2906486"/>
                    </a:cubicBezTo>
                    <a:cubicBezTo>
                      <a:pt x="5986074" y="2937317"/>
                      <a:pt x="5986419" y="2945829"/>
                      <a:pt x="5963694" y="2971800"/>
                    </a:cubicBezTo>
                    <a:cubicBezTo>
                      <a:pt x="5946798" y="2991110"/>
                      <a:pt x="5909265" y="3026229"/>
                      <a:pt x="5909265" y="3026229"/>
                    </a:cubicBezTo>
                    <a:cubicBezTo>
                      <a:pt x="5885516" y="3097480"/>
                      <a:pt x="5918501" y="3027549"/>
                      <a:pt x="5865722" y="3069772"/>
                    </a:cubicBezTo>
                    <a:cubicBezTo>
                      <a:pt x="5855506" y="3077945"/>
                      <a:pt x="5853202" y="3093178"/>
                      <a:pt x="5843951" y="3102429"/>
                    </a:cubicBezTo>
                    <a:cubicBezTo>
                      <a:pt x="5834700" y="3111680"/>
                      <a:pt x="5822180" y="3116943"/>
                      <a:pt x="5811294" y="3124200"/>
                    </a:cubicBezTo>
                    <a:cubicBezTo>
                      <a:pt x="5804037" y="3135086"/>
                      <a:pt x="5797695" y="3146641"/>
                      <a:pt x="5789522" y="3156857"/>
                    </a:cubicBezTo>
                    <a:cubicBezTo>
                      <a:pt x="5783111" y="3164871"/>
                      <a:pt x="5773909" y="3170418"/>
                      <a:pt x="5767751" y="3178629"/>
                    </a:cubicBezTo>
                    <a:cubicBezTo>
                      <a:pt x="5752052" y="3199562"/>
                      <a:pt x="5742710" y="3225441"/>
                      <a:pt x="5724208" y="3243943"/>
                    </a:cubicBezTo>
                    <a:cubicBezTo>
                      <a:pt x="5713322" y="3254829"/>
                      <a:pt x="5701406" y="3264773"/>
                      <a:pt x="5691551" y="3276600"/>
                    </a:cubicBezTo>
                    <a:cubicBezTo>
                      <a:pt x="5683176" y="3286651"/>
                      <a:pt x="5677953" y="3299041"/>
                      <a:pt x="5669780" y="3309257"/>
                    </a:cubicBezTo>
                    <a:cubicBezTo>
                      <a:pt x="5652053" y="3331416"/>
                      <a:pt x="5639600" y="3336634"/>
                      <a:pt x="5615351" y="3352800"/>
                    </a:cubicBezTo>
                    <a:cubicBezTo>
                      <a:pt x="5611722" y="3363686"/>
                      <a:pt x="5610369" y="3375618"/>
                      <a:pt x="5604465" y="3385457"/>
                    </a:cubicBezTo>
                    <a:cubicBezTo>
                      <a:pt x="5599185" y="3394258"/>
                      <a:pt x="5589105" y="3399215"/>
                      <a:pt x="5582694" y="3407229"/>
                    </a:cubicBezTo>
                    <a:cubicBezTo>
                      <a:pt x="5574521" y="3417445"/>
                      <a:pt x="5569298" y="3429835"/>
                      <a:pt x="5560922" y="3439886"/>
                    </a:cubicBezTo>
                    <a:cubicBezTo>
                      <a:pt x="5551067" y="3451712"/>
                      <a:pt x="5538120" y="3460716"/>
                      <a:pt x="5528265" y="3472543"/>
                    </a:cubicBezTo>
                    <a:cubicBezTo>
                      <a:pt x="5459604" y="3554936"/>
                      <a:pt x="5548064" y="3463630"/>
                      <a:pt x="5484722" y="3526972"/>
                    </a:cubicBezTo>
                    <a:lnTo>
                      <a:pt x="5452065" y="3624943"/>
                    </a:lnTo>
                    <a:lnTo>
                      <a:pt x="5430294" y="3690257"/>
                    </a:lnTo>
                    <a:lnTo>
                      <a:pt x="5408522" y="3712029"/>
                    </a:lnTo>
                    <a:cubicBezTo>
                      <a:pt x="5382614" y="3789755"/>
                      <a:pt x="5399481" y="3758248"/>
                      <a:pt x="5364980" y="3810000"/>
                    </a:cubicBezTo>
                    <a:cubicBezTo>
                      <a:pt x="5330948" y="3946123"/>
                      <a:pt x="5374442" y="3776882"/>
                      <a:pt x="5343208" y="3886200"/>
                    </a:cubicBezTo>
                    <a:cubicBezTo>
                      <a:pt x="5339098" y="3900585"/>
                      <a:pt x="5336432" y="3915358"/>
                      <a:pt x="5332322" y="3929743"/>
                    </a:cubicBezTo>
                    <a:cubicBezTo>
                      <a:pt x="5329170" y="3940776"/>
                      <a:pt x="5324220" y="3951268"/>
                      <a:pt x="5321437" y="3962400"/>
                    </a:cubicBezTo>
                    <a:cubicBezTo>
                      <a:pt x="5315769" y="3985072"/>
                      <a:pt x="5304347" y="4066576"/>
                      <a:pt x="5288780" y="4082143"/>
                    </a:cubicBezTo>
                    <a:lnTo>
                      <a:pt x="5267008" y="4103914"/>
                    </a:lnTo>
                    <a:lnTo>
                      <a:pt x="5245237" y="4169229"/>
                    </a:lnTo>
                    <a:cubicBezTo>
                      <a:pt x="5241608" y="4180115"/>
                      <a:pt x="5239482" y="4191623"/>
                      <a:pt x="5234351" y="4201886"/>
                    </a:cubicBezTo>
                    <a:cubicBezTo>
                      <a:pt x="5227094" y="4216400"/>
                      <a:pt x="5218607" y="4230362"/>
                      <a:pt x="5212580" y="4245429"/>
                    </a:cubicBezTo>
                    <a:cubicBezTo>
                      <a:pt x="5204057" y="4266737"/>
                      <a:pt x="5198065" y="4288972"/>
                      <a:pt x="5190808" y="4310743"/>
                    </a:cubicBezTo>
                    <a:cubicBezTo>
                      <a:pt x="5187179" y="4321629"/>
                      <a:pt x="5188036" y="4335286"/>
                      <a:pt x="5179922" y="4343400"/>
                    </a:cubicBezTo>
                    <a:cubicBezTo>
                      <a:pt x="5172665" y="4350657"/>
                      <a:pt x="5164562" y="4357158"/>
                      <a:pt x="5158151" y="4365172"/>
                    </a:cubicBezTo>
                    <a:cubicBezTo>
                      <a:pt x="5143289" y="4383749"/>
                      <a:pt x="5122496" y="4420339"/>
                      <a:pt x="5114608" y="4441372"/>
                    </a:cubicBezTo>
                    <a:cubicBezTo>
                      <a:pt x="5101569" y="4476141"/>
                      <a:pt x="5103217" y="4518330"/>
                      <a:pt x="5081951" y="4550229"/>
                    </a:cubicBezTo>
                    <a:lnTo>
                      <a:pt x="5038408" y="4615543"/>
                    </a:lnTo>
                    <a:cubicBezTo>
                      <a:pt x="5031151" y="4626429"/>
                      <a:pt x="5025888" y="4638949"/>
                      <a:pt x="5016637" y="4648200"/>
                    </a:cubicBezTo>
                    <a:lnTo>
                      <a:pt x="4994865" y="4669972"/>
                    </a:lnTo>
                    <a:cubicBezTo>
                      <a:pt x="4974047" y="4732429"/>
                      <a:pt x="4998889" y="4674129"/>
                      <a:pt x="4951322" y="4735286"/>
                    </a:cubicBezTo>
                    <a:cubicBezTo>
                      <a:pt x="4882936" y="4823211"/>
                      <a:pt x="4938345" y="4780223"/>
                      <a:pt x="4875122" y="4822372"/>
                    </a:cubicBezTo>
                    <a:cubicBezTo>
                      <a:pt x="4825215" y="4897234"/>
                      <a:pt x="4856403" y="4879412"/>
                      <a:pt x="4798922" y="4898572"/>
                    </a:cubicBezTo>
                    <a:cubicBezTo>
                      <a:pt x="4795294" y="4909458"/>
                      <a:pt x="4793941" y="4921390"/>
                      <a:pt x="4788037" y="4931229"/>
                    </a:cubicBezTo>
                    <a:cubicBezTo>
                      <a:pt x="4777698" y="4948461"/>
                      <a:pt x="4748437" y="4964885"/>
                      <a:pt x="4733608" y="4974772"/>
                    </a:cubicBezTo>
                    <a:cubicBezTo>
                      <a:pt x="4693285" y="5035256"/>
                      <a:pt x="4701787" y="5038202"/>
                      <a:pt x="4646522" y="5072743"/>
                    </a:cubicBezTo>
                    <a:cubicBezTo>
                      <a:pt x="4632761" y="5081343"/>
                      <a:pt x="4616482" y="5085513"/>
                      <a:pt x="4602980" y="5094514"/>
                    </a:cubicBezTo>
                    <a:cubicBezTo>
                      <a:pt x="4594440" y="5100207"/>
                      <a:pt x="4590388" y="5111696"/>
                      <a:pt x="4581208" y="5116286"/>
                    </a:cubicBezTo>
                    <a:cubicBezTo>
                      <a:pt x="4560682" y="5126549"/>
                      <a:pt x="4537665" y="5130800"/>
                      <a:pt x="4515894" y="5138057"/>
                    </a:cubicBezTo>
                    <a:lnTo>
                      <a:pt x="4483237" y="5148943"/>
                    </a:lnTo>
                    <a:cubicBezTo>
                      <a:pt x="4472351" y="5152572"/>
                      <a:pt x="4460128" y="5153464"/>
                      <a:pt x="4450580" y="5159829"/>
                    </a:cubicBezTo>
                    <a:cubicBezTo>
                      <a:pt x="4439694" y="5167086"/>
                      <a:pt x="4428138" y="5173427"/>
                      <a:pt x="4417922" y="5181600"/>
                    </a:cubicBezTo>
                    <a:cubicBezTo>
                      <a:pt x="4409908" y="5188011"/>
                      <a:pt x="4404952" y="5198092"/>
                      <a:pt x="4396151" y="5203372"/>
                    </a:cubicBezTo>
                    <a:cubicBezTo>
                      <a:pt x="4386312" y="5209276"/>
                      <a:pt x="4374041" y="5209737"/>
                      <a:pt x="4363494" y="5214257"/>
                    </a:cubicBezTo>
                    <a:cubicBezTo>
                      <a:pt x="4348578" y="5220649"/>
                      <a:pt x="4335018" y="5230002"/>
                      <a:pt x="4319951" y="5236029"/>
                    </a:cubicBezTo>
                    <a:cubicBezTo>
                      <a:pt x="4298643" y="5244552"/>
                      <a:pt x="4276408" y="5250543"/>
                      <a:pt x="4254637" y="5257800"/>
                    </a:cubicBezTo>
                    <a:cubicBezTo>
                      <a:pt x="4243751" y="5261429"/>
                      <a:pt x="4231528" y="5262321"/>
                      <a:pt x="4221980" y="5268686"/>
                    </a:cubicBezTo>
                    <a:cubicBezTo>
                      <a:pt x="4211094" y="5275943"/>
                      <a:pt x="4201024" y="5284606"/>
                      <a:pt x="4189322" y="5290457"/>
                    </a:cubicBezTo>
                    <a:cubicBezTo>
                      <a:pt x="4179059" y="5295589"/>
                      <a:pt x="4166696" y="5295770"/>
                      <a:pt x="4156665" y="5301343"/>
                    </a:cubicBezTo>
                    <a:cubicBezTo>
                      <a:pt x="4133792" y="5314050"/>
                      <a:pt x="4116174" y="5336612"/>
                      <a:pt x="4091351" y="5344886"/>
                    </a:cubicBezTo>
                    <a:lnTo>
                      <a:pt x="3960722" y="5388429"/>
                    </a:lnTo>
                    <a:lnTo>
                      <a:pt x="3928065" y="5399314"/>
                    </a:lnTo>
                    <a:cubicBezTo>
                      <a:pt x="3917179" y="5402943"/>
                      <a:pt x="3906540" y="5407417"/>
                      <a:pt x="3895408" y="5410200"/>
                    </a:cubicBezTo>
                    <a:cubicBezTo>
                      <a:pt x="3880894" y="5413829"/>
                      <a:pt x="3866195" y="5416787"/>
                      <a:pt x="3851865" y="5421086"/>
                    </a:cubicBezTo>
                    <a:cubicBezTo>
                      <a:pt x="3829884" y="5427680"/>
                      <a:pt x="3808322" y="5435600"/>
                      <a:pt x="3786551" y="5442857"/>
                    </a:cubicBezTo>
                    <a:lnTo>
                      <a:pt x="3753894" y="5453743"/>
                    </a:lnTo>
                    <a:cubicBezTo>
                      <a:pt x="3547065" y="5450114"/>
                      <a:pt x="3340034" y="5452696"/>
                      <a:pt x="3133408" y="5442857"/>
                    </a:cubicBezTo>
                    <a:cubicBezTo>
                      <a:pt x="3110485" y="5441765"/>
                      <a:pt x="3089865" y="5428343"/>
                      <a:pt x="3068094" y="5421086"/>
                    </a:cubicBezTo>
                    <a:lnTo>
                      <a:pt x="3035437" y="5410200"/>
                    </a:lnTo>
                    <a:cubicBezTo>
                      <a:pt x="3024551" y="5406571"/>
                      <a:pt x="3013043" y="5404445"/>
                      <a:pt x="3002780" y="5399314"/>
                    </a:cubicBezTo>
                    <a:cubicBezTo>
                      <a:pt x="2988266" y="5392057"/>
                      <a:pt x="2974519" y="5383001"/>
                      <a:pt x="2959237" y="5377543"/>
                    </a:cubicBezTo>
                    <a:cubicBezTo>
                      <a:pt x="2781361" y="5314017"/>
                      <a:pt x="2908730" y="5364568"/>
                      <a:pt x="2806837" y="5334000"/>
                    </a:cubicBezTo>
                    <a:cubicBezTo>
                      <a:pt x="2784856" y="5327406"/>
                      <a:pt x="2763294" y="5319486"/>
                      <a:pt x="2741522" y="5312229"/>
                    </a:cubicBezTo>
                    <a:cubicBezTo>
                      <a:pt x="2730636" y="5308600"/>
                      <a:pt x="2719128" y="5306474"/>
                      <a:pt x="2708865" y="5301343"/>
                    </a:cubicBezTo>
                    <a:lnTo>
                      <a:pt x="2665322" y="5279572"/>
                    </a:lnTo>
                    <a:cubicBezTo>
                      <a:pt x="2654436" y="5268686"/>
                      <a:pt x="2646123" y="5254390"/>
                      <a:pt x="2632665" y="5246914"/>
                    </a:cubicBezTo>
                    <a:cubicBezTo>
                      <a:pt x="2612604" y="5235769"/>
                      <a:pt x="2589122" y="5232400"/>
                      <a:pt x="2567351" y="5225143"/>
                    </a:cubicBezTo>
                    <a:lnTo>
                      <a:pt x="2534694" y="5214257"/>
                    </a:lnTo>
                    <a:cubicBezTo>
                      <a:pt x="2505661" y="5204579"/>
                      <a:pt x="2485403" y="5199539"/>
                      <a:pt x="2458494" y="5181600"/>
                    </a:cubicBezTo>
                    <a:cubicBezTo>
                      <a:pt x="2449954" y="5175907"/>
                      <a:pt x="2444736" y="5166240"/>
                      <a:pt x="2436722" y="5159829"/>
                    </a:cubicBezTo>
                    <a:cubicBezTo>
                      <a:pt x="2389981" y="5122437"/>
                      <a:pt x="2386172" y="5143875"/>
                      <a:pt x="2338751" y="5072743"/>
                    </a:cubicBezTo>
                    <a:cubicBezTo>
                      <a:pt x="2311287" y="5031546"/>
                      <a:pt x="2326231" y="5049337"/>
                      <a:pt x="2295208" y="5018314"/>
                    </a:cubicBezTo>
                    <a:cubicBezTo>
                      <a:pt x="2291579" y="5003800"/>
                      <a:pt x="2291745" y="4987762"/>
                      <a:pt x="2284322" y="4974772"/>
                    </a:cubicBezTo>
                    <a:cubicBezTo>
                      <a:pt x="2265135" y="4941194"/>
                      <a:pt x="2250183" y="4941620"/>
                      <a:pt x="2219008" y="4931229"/>
                    </a:cubicBezTo>
                    <a:cubicBezTo>
                      <a:pt x="2211751" y="4916715"/>
                      <a:pt x="2206238" y="4901188"/>
                      <a:pt x="2197237" y="4887686"/>
                    </a:cubicBezTo>
                    <a:cubicBezTo>
                      <a:pt x="2191544" y="4879146"/>
                      <a:pt x="2180055" y="4875094"/>
                      <a:pt x="2175465" y="4865914"/>
                    </a:cubicBezTo>
                    <a:cubicBezTo>
                      <a:pt x="2165202" y="4845388"/>
                      <a:pt x="2169922" y="4816827"/>
                      <a:pt x="2153694" y="4800600"/>
                    </a:cubicBezTo>
                    <a:cubicBezTo>
                      <a:pt x="2111168" y="4758076"/>
                      <a:pt x="2155790" y="4796206"/>
                      <a:pt x="2099265" y="4767943"/>
                    </a:cubicBezTo>
                    <a:cubicBezTo>
                      <a:pt x="2031965" y="4734293"/>
                      <a:pt x="2103416" y="4756197"/>
                      <a:pt x="2023065" y="4702629"/>
                    </a:cubicBezTo>
                    <a:cubicBezTo>
                      <a:pt x="2001294" y="4688115"/>
                      <a:pt x="1976253" y="4677588"/>
                      <a:pt x="1957751" y="4659086"/>
                    </a:cubicBezTo>
                    <a:cubicBezTo>
                      <a:pt x="1859468" y="4560803"/>
                      <a:pt x="1959746" y="4648099"/>
                      <a:pt x="1881551" y="4604657"/>
                    </a:cubicBezTo>
                    <a:cubicBezTo>
                      <a:pt x="1817067" y="4568832"/>
                      <a:pt x="1823585" y="4551454"/>
                      <a:pt x="1750922" y="4539343"/>
                    </a:cubicBezTo>
                    <a:cubicBezTo>
                      <a:pt x="1729151" y="4535714"/>
                      <a:pt x="1707251" y="4532786"/>
                      <a:pt x="1685608" y="4528457"/>
                    </a:cubicBezTo>
                    <a:cubicBezTo>
                      <a:pt x="1670938" y="4525523"/>
                      <a:pt x="1656997" y="4518505"/>
                      <a:pt x="1642065" y="4517572"/>
                    </a:cubicBezTo>
                    <a:cubicBezTo>
                      <a:pt x="1540598" y="4511230"/>
                      <a:pt x="1438865" y="4510315"/>
                      <a:pt x="1337265" y="4506686"/>
                    </a:cubicBezTo>
                    <a:cubicBezTo>
                      <a:pt x="1261065" y="4510315"/>
                      <a:pt x="1184688" y="4523907"/>
                      <a:pt x="1108665" y="4517572"/>
                    </a:cubicBezTo>
                    <a:cubicBezTo>
                      <a:pt x="1093323" y="4516293"/>
                      <a:pt x="1088817" y="4493454"/>
                      <a:pt x="1076008" y="4484914"/>
                    </a:cubicBezTo>
                    <a:cubicBezTo>
                      <a:pt x="1066461" y="4478549"/>
                      <a:pt x="1054720" y="4475579"/>
                      <a:pt x="1043351" y="4474029"/>
                    </a:cubicBezTo>
                    <a:cubicBezTo>
                      <a:pt x="974663" y="4464662"/>
                      <a:pt x="905465" y="4459514"/>
                      <a:pt x="836522" y="4452257"/>
                    </a:cubicBezTo>
                    <a:cubicBezTo>
                      <a:pt x="825636" y="4448629"/>
                      <a:pt x="814128" y="4446504"/>
                      <a:pt x="803865" y="4441372"/>
                    </a:cubicBezTo>
                    <a:cubicBezTo>
                      <a:pt x="724366" y="4401622"/>
                      <a:pt x="832122" y="4425387"/>
                      <a:pt x="684122" y="4376057"/>
                    </a:cubicBezTo>
                    <a:cubicBezTo>
                      <a:pt x="673236" y="4372429"/>
                      <a:pt x="662535" y="4368191"/>
                      <a:pt x="651465" y="4365172"/>
                    </a:cubicBezTo>
                    <a:cubicBezTo>
                      <a:pt x="622598" y="4357299"/>
                      <a:pt x="592766" y="4352862"/>
                      <a:pt x="564380" y="4343400"/>
                    </a:cubicBezTo>
                    <a:cubicBezTo>
                      <a:pt x="553494" y="4339771"/>
                      <a:pt x="542755" y="4335666"/>
                      <a:pt x="531722" y="4332514"/>
                    </a:cubicBezTo>
                    <a:cubicBezTo>
                      <a:pt x="515441" y="4327862"/>
                      <a:pt x="472925" y="4319444"/>
                      <a:pt x="455522" y="4310743"/>
                    </a:cubicBezTo>
                    <a:cubicBezTo>
                      <a:pt x="443820" y="4304892"/>
                      <a:pt x="434820" y="4294285"/>
                      <a:pt x="422865" y="4288972"/>
                    </a:cubicBezTo>
                    <a:cubicBezTo>
                      <a:pt x="401894" y="4279651"/>
                      <a:pt x="357551" y="4267200"/>
                      <a:pt x="357551" y="4267200"/>
                    </a:cubicBezTo>
                    <a:cubicBezTo>
                      <a:pt x="324395" y="4217465"/>
                      <a:pt x="345029" y="4243792"/>
                      <a:pt x="292237" y="4191000"/>
                    </a:cubicBezTo>
                    <a:lnTo>
                      <a:pt x="248694" y="4147457"/>
                    </a:lnTo>
                    <a:cubicBezTo>
                      <a:pt x="234180" y="4118429"/>
                      <a:pt x="228100" y="4083321"/>
                      <a:pt x="205151" y="4060372"/>
                    </a:cubicBezTo>
                    <a:lnTo>
                      <a:pt x="161608" y="4016829"/>
                    </a:lnTo>
                    <a:cubicBezTo>
                      <a:pt x="154351" y="3995057"/>
                      <a:pt x="148360" y="3972822"/>
                      <a:pt x="139837" y="3951514"/>
                    </a:cubicBezTo>
                    <a:cubicBezTo>
                      <a:pt x="109541" y="3875777"/>
                      <a:pt x="124245" y="3915626"/>
                      <a:pt x="96294" y="3831772"/>
                    </a:cubicBezTo>
                    <a:cubicBezTo>
                      <a:pt x="92665" y="3820886"/>
                      <a:pt x="94588" y="3805999"/>
                      <a:pt x="85408" y="3799114"/>
                    </a:cubicBezTo>
                    <a:lnTo>
                      <a:pt x="41865" y="3766457"/>
                    </a:lnTo>
                    <a:cubicBezTo>
                      <a:pt x="38237" y="3755571"/>
                      <a:pt x="36112" y="3744063"/>
                      <a:pt x="30980" y="3733800"/>
                    </a:cubicBezTo>
                    <a:cubicBezTo>
                      <a:pt x="25129" y="3722098"/>
                      <a:pt x="9776" y="3714214"/>
                      <a:pt x="9208" y="3701143"/>
                    </a:cubicBezTo>
                    <a:cubicBezTo>
                      <a:pt x="495" y="3500742"/>
                      <a:pt x="-16565" y="3538418"/>
                      <a:pt x="41865" y="3450772"/>
                    </a:cubicBezTo>
                    <a:cubicBezTo>
                      <a:pt x="45494" y="3436258"/>
                      <a:pt x="48452" y="3421559"/>
                      <a:pt x="52751" y="3407229"/>
                    </a:cubicBezTo>
                    <a:cubicBezTo>
                      <a:pt x="59345" y="3385248"/>
                      <a:pt x="68956" y="3364178"/>
                      <a:pt x="74522" y="3341914"/>
                    </a:cubicBezTo>
                    <a:cubicBezTo>
                      <a:pt x="78151" y="3327400"/>
                      <a:pt x="79515" y="3312123"/>
                      <a:pt x="85408" y="3298372"/>
                    </a:cubicBezTo>
                    <a:cubicBezTo>
                      <a:pt x="90562" y="3286347"/>
                      <a:pt x="99923" y="3276600"/>
                      <a:pt x="107180" y="3265714"/>
                    </a:cubicBezTo>
                    <a:cubicBezTo>
                      <a:pt x="129309" y="3155064"/>
                      <a:pt x="106636" y="3256728"/>
                      <a:pt x="128951" y="3178629"/>
                    </a:cubicBezTo>
                    <a:cubicBezTo>
                      <a:pt x="133061" y="3164244"/>
                      <a:pt x="133944" y="3148837"/>
                      <a:pt x="139837" y="3135086"/>
                    </a:cubicBezTo>
                    <a:cubicBezTo>
                      <a:pt x="176991" y="3048392"/>
                      <a:pt x="149561" y="3153861"/>
                      <a:pt x="172494" y="3069772"/>
                    </a:cubicBezTo>
                    <a:cubicBezTo>
                      <a:pt x="180367" y="3040904"/>
                      <a:pt x="184803" y="3011072"/>
                      <a:pt x="194265" y="2982686"/>
                    </a:cubicBezTo>
                    <a:cubicBezTo>
                      <a:pt x="246005" y="2827472"/>
                      <a:pt x="194019" y="2988991"/>
                      <a:pt x="226922" y="2873829"/>
                    </a:cubicBezTo>
                    <a:cubicBezTo>
                      <a:pt x="230074" y="2862796"/>
                      <a:pt x="234656" y="2852205"/>
                      <a:pt x="237808" y="2841172"/>
                    </a:cubicBezTo>
                    <a:cubicBezTo>
                      <a:pt x="241918" y="2826787"/>
                      <a:pt x="244584" y="2812014"/>
                      <a:pt x="248694" y="2797629"/>
                    </a:cubicBezTo>
                    <a:cubicBezTo>
                      <a:pt x="251846" y="2786596"/>
                      <a:pt x="256797" y="2776104"/>
                      <a:pt x="259580" y="2764972"/>
                    </a:cubicBezTo>
                    <a:cubicBezTo>
                      <a:pt x="264067" y="2747022"/>
                      <a:pt x="266837" y="2728686"/>
                      <a:pt x="270465" y="2710543"/>
                    </a:cubicBezTo>
                    <a:cubicBezTo>
                      <a:pt x="295011" y="2452820"/>
                      <a:pt x="282743" y="2557897"/>
                      <a:pt x="303122" y="2394857"/>
                    </a:cubicBezTo>
                    <a:cubicBezTo>
                      <a:pt x="301679" y="2361665"/>
                      <a:pt x="300809" y="2152603"/>
                      <a:pt x="281351" y="2068286"/>
                    </a:cubicBezTo>
                    <a:cubicBezTo>
                      <a:pt x="276191" y="2045925"/>
                      <a:pt x="263353" y="2025609"/>
                      <a:pt x="259580" y="2002972"/>
                    </a:cubicBezTo>
                    <a:cubicBezTo>
                      <a:pt x="255951" y="1981200"/>
                      <a:pt x="253482" y="1959203"/>
                      <a:pt x="248694" y="1937657"/>
                    </a:cubicBezTo>
                    <a:cubicBezTo>
                      <a:pt x="246205" y="1926456"/>
                      <a:pt x="240591" y="1916132"/>
                      <a:pt x="237808" y="1905000"/>
                    </a:cubicBezTo>
                    <a:cubicBezTo>
                      <a:pt x="233320" y="1887050"/>
                      <a:pt x="230551" y="1868715"/>
                      <a:pt x="226922" y="1850572"/>
                    </a:cubicBezTo>
                    <a:cubicBezTo>
                      <a:pt x="223294" y="1796143"/>
                      <a:pt x="223751" y="1741287"/>
                      <a:pt x="216037" y="1687286"/>
                    </a:cubicBezTo>
                    <a:cubicBezTo>
                      <a:pt x="212792" y="1664568"/>
                      <a:pt x="199831" y="1644236"/>
                      <a:pt x="194265" y="1621972"/>
                    </a:cubicBezTo>
                    <a:cubicBezTo>
                      <a:pt x="190637" y="1607458"/>
                      <a:pt x="189273" y="1592180"/>
                      <a:pt x="183380" y="1578429"/>
                    </a:cubicBezTo>
                    <a:cubicBezTo>
                      <a:pt x="178226" y="1566404"/>
                      <a:pt x="168865" y="1556658"/>
                      <a:pt x="161608" y="1545772"/>
                    </a:cubicBezTo>
                    <a:lnTo>
                      <a:pt x="107180" y="1382486"/>
                    </a:lnTo>
                    <a:lnTo>
                      <a:pt x="85408" y="1317172"/>
                    </a:lnTo>
                    <a:cubicBezTo>
                      <a:pt x="81779" y="1306286"/>
                      <a:pt x="80426" y="1294354"/>
                      <a:pt x="74522" y="1284514"/>
                    </a:cubicBezTo>
                    <a:cubicBezTo>
                      <a:pt x="63636" y="1266371"/>
                      <a:pt x="50620" y="1249347"/>
                      <a:pt x="41865" y="1230086"/>
                    </a:cubicBezTo>
                    <a:cubicBezTo>
                      <a:pt x="32369" y="1209194"/>
                      <a:pt x="20094" y="1164772"/>
                      <a:pt x="20094" y="1164772"/>
                    </a:cubicBezTo>
                    <a:cubicBezTo>
                      <a:pt x="32886" y="1011277"/>
                      <a:pt x="17163" y="1075593"/>
                      <a:pt x="52751" y="968829"/>
                    </a:cubicBezTo>
                    <a:lnTo>
                      <a:pt x="63637" y="936172"/>
                    </a:lnTo>
                    <a:cubicBezTo>
                      <a:pt x="67266" y="925286"/>
                      <a:pt x="68157" y="913061"/>
                      <a:pt x="74522" y="903514"/>
                    </a:cubicBezTo>
                    <a:lnTo>
                      <a:pt x="96294" y="870857"/>
                    </a:lnTo>
                    <a:lnTo>
                      <a:pt x="96294" y="870857"/>
                    </a:lnTo>
                    <a:lnTo>
                      <a:pt x="107180" y="859972"/>
                    </a:lnTo>
                  </a:path>
                </a:pathLst>
              </a:custGeom>
              <a:pattFill prst="shingle">
                <a:fgClr>
                  <a:srgbClr val="3E6F74"/>
                </a:fgClr>
                <a:bgClr>
                  <a:schemeClr val="bg1"/>
                </a:bgClr>
              </a:pattFill>
              <a:ln>
                <a:solidFill>
                  <a:srgbClr val="3E6F74"/>
                </a:solidFill>
              </a:ln>
              <a:effectLst>
                <a:glow rad="1016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4" name="Oval 63">
                <a:extLst>
                  <a:ext uri="{FF2B5EF4-FFF2-40B4-BE49-F238E27FC236}">
                    <a16:creationId xmlns:a16="http://schemas.microsoft.com/office/drawing/2014/main" xmlns="" id="{BAEC3E0F-7371-3A49-9180-9B7660EEC4A0}"/>
                  </a:ext>
                </a:extLst>
              </p:cNvPr>
              <p:cNvSpPr>
                <a:spLocks noChangeAspect="1"/>
              </p:cNvSpPr>
              <p:nvPr/>
            </p:nvSpPr>
            <p:spPr>
              <a:xfrm>
                <a:off x="5257800" y="787400"/>
                <a:ext cx="1414272" cy="1072896"/>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pic>
          <p:nvPicPr>
            <p:cNvPr id="61" name="Picture 5">
              <a:extLst>
                <a:ext uri="{FF2B5EF4-FFF2-40B4-BE49-F238E27FC236}">
                  <a16:creationId xmlns:a16="http://schemas.microsoft.com/office/drawing/2014/main" xmlns="" id="{F5E673B6-D953-1B4B-8BB8-AC854C8172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514600"/>
              <a:ext cx="521208" cy="53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
              <a:extLst>
                <a:ext uri="{FF2B5EF4-FFF2-40B4-BE49-F238E27FC236}">
                  <a16:creationId xmlns:a16="http://schemas.microsoft.com/office/drawing/2014/main" xmlns="" id="{9601B2D6-9155-5748-B43A-EADDAE9DA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00000">
              <a:off x="4782785" y="2499719"/>
              <a:ext cx="106680" cy="5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5" name="Group 64">
            <a:extLst>
              <a:ext uri="{FF2B5EF4-FFF2-40B4-BE49-F238E27FC236}">
                <a16:creationId xmlns:a16="http://schemas.microsoft.com/office/drawing/2014/main" xmlns="" id="{8DEEFD12-7A62-7841-B2D9-31552C7E95E5}"/>
              </a:ext>
            </a:extLst>
          </p:cNvPr>
          <p:cNvGrpSpPr>
            <a:grpSpLocks noChangeAspect="1"/>
          </p:cNvGrpSpPr>
          <p:nvPr/>
        </p:nvGrpSpPr>
        <p:grpSpPr>
          <a:xfrm>
            <a:off x="8167281" y="2255681"/>
            <a:ext cx="2509350" cy="2469248"/>
            <a:chOff x="5986055" y="1016725"/>
            <a:chExt cx="2831374" cy="3086100"/>
          </a:xfrm>
        </p:grpSpPr>
        <p:grpSp>
          <p:nvGrpSpPr>
            <p:cNvPr id="66" name="Group 65">
              <a:extLst>
                <a:ext uri="{FF2B5EF4-FFF2-40B4-BE49-F238E27FC236}">
                  <a16:creationId xmlns:a16="http://schemas.microsoft.com/office/drawing/2014/main" xmlns="" id="{27B79AB1-FBDA-E04A-87AD-071BA81D2D1A}"/>
                </a:ext>
              </a:extLst>
            </p:cNvPr>
            <p:cNvGrpSpPr/>
            <p:nvPr/>
          </p:nvGrpSpPr>
          <p:grpSpPr>
            <a:xfrm>
              <a:off x="5986055" y="1016725"/>
              <a:ext cx="1491501" cy="1325260"/>
              <a:chOff x="3886200" y="2057400"/>
              <a:chExt cx="1657223" cy="1472511"/>
            </a:xfrm>
          </p:grpSpPr>
          <p:grpSp>
            <p:nvGrpSpPr>
              <p:cNvPr id="79" name="Group 78">
                <a:extLst>
                  <a:ext uri="{FF2B5EF4-FFF2-40B4-BE49-F238E27FC236}">
                    <a16:creationId xmlns:a16="http://schemas.microsoft.com/office/drawing/2014/main" xmlns="" id="{752736FB-C786-A143-9624-96E56E6107B0}"/>
                  </a:ext>
                </a:extLst>
              </p:cNvPr>
              <p:cNvGrpSpPr>
                <a:grpSpLocks noChangeAspect="1"/>
              </p:cNvGrpSpPr>
              <p:nvPr/>
            </p:nvGrpSpPr>
            <p:grpSpPr>
              <a:xfrm>
                <a:off x="3886200" y="2057400"/>
                <a:ext cx="1657223" cy="1472511"/>
                <a:chOff x="4953000" y="381000"/>
                <a:chExt cx="2209631" cy="1963348"/>
              </a:xfrm>
            </p:grpSpPr>
            <p:sp>
              <p:nvSpPr>
                <p:cNvPr id="82" name="Freeform 81">
                  <a:extLst>
                    <a:ext uri="{FF2B5EF4-FFF2-40B4-BE49-F238E27FC236}">
                      <a16:creationId xmlns:a16="http://schemas.microsoft.com/office/drawing/2014/main" xmlns="" id="{910078EA-EC56-A040-8D12-58F6E2B0D434}"/>
                    </a:ext>
                  </a:extLst>
                </p:cNvPr>
                <p:cNvSpPr>
                  <a:spLocks noChangeAspect="1"/>
                </p:cNvSpPr>
                <p:nvPr/>
              </p:nvSpPr>
              <p:spPr>
                <a:xfrm>
                  <a:off x="4953000" y="381000"/>
                  <a:ext cx="2209631" cy="1963348"/>
                </a:xfrm>
                <a:custGeom>
                  <a:avLst/>
                  <a:gdLst>
                    <a:gd name="connsiteX0" fmla="*/ 63637 w 6137865"/>
                    <a:gd name="connsiteY0" fmla="*/ 947057 h 5453743"/>
                    <a:gd name="connsiteX1" fmla="*/ 63637 w 6137865"/>
                    <a:gd name="connsiteY1" fmla="*/ 947057 h 5453743"/>
                    <a:gd name="connsiteX2" fmla="*/ 107180 w 6137865"/>
                    <a:gd name="connsiteY2" fmla="*/ 859972 h 5453743"/>
                    <a:gd name="connsiteX3" fmla="*/ 139837 w 6137865"/>
                    <a:gd name="connsiteY3" fmla="*/ 849086 h 5453743"/>
                    <a:gd name="connsiteX4" fmla="*/ 226922 w 6137865"/>
                    <a:gd name="connsiteY4" fmla="*/ 794657 h 5453743"/>
                    <a:gd name="connsiteX5" fmla="*/ 281351 w 6137865"/>
                    <a:gd name="connsiteY5" fmla="*/ 751114 h 5453743"/>
                    <a:gd name="connsiteX6" fmla="*/ 314008 w 6137865"/>
                    <a:gd name="connsiteY6" fmla="*/ 740229 h 5453743"/>
                    <a:gd name="connsiteX7" fmla="*/ 368437 w 6137865"/>
                    <a:gd name="connsiteY7" fmla="*/ 696686 h 5453743"/>
                    <a:gd name="connsiteX8" fmla="*/ 390208 w 6137865"/>
                    <a:gd name="connsiteY8" fmla="*/ 674914 h 5453743"/>
                    <a:gd name="connsiteX9" fmla="*/ 455522 w 6137865"/>
                    <a:gd name="connsiteY9" fmla="*/ 653143 h 5453743"/>
                    <a:gd name="connsiteX10" fmla="*/ 488180 w 6137865"/>
                    <a:gd name="connsiteY10" fmla="*/ 642257 h 5453743"/>
                    <a:gd name="connsiteX11" fmla="*/ 716780 w 6137865"/>
                    <a:gd name="connsiteY11" fmla="*/ 620486 h 5453743"/>
                    <a:gd name="connsiteX12" fmla="*/ 945380 w 6137865"/>
                    <a:gd name="connsiteY12" fmla="*/ 631372 h 5453743"/>
                    <a:gd name="connsiteX13" fmla="*/ 1032465 w 6137865"/>
                    <a:gd name="connsiteY13" fmla="*/ 653143 h 5453743"/>
                    <a:gd name="connsiteX14" fmla="*/ 1152208 w 6137865"/>
                    <a:gd name="connsiteY14" fmla="*/ 664029 h 5453743"/>
                    <a:gd name="connsiteX15" fmla="*/ 1206637 w 6137865"/>
                    <a:gd name="connsiteY15" fmla="*/ 674914 h 5453743"/>
                    <a:gd name="connsiteX16" fmla="*/ 1293722 w 6137865"/>
                    <a:gd name="connsiteY16" fmla="*/ 685800 h 5453743"/>
                    <a:gd name="connsiteX17" fmla="*/ 1326380 w 6137865"/>
                    <a:gd name="connsiteY17" fmla="*/ 696686 h 5453743"/>
                    <a:gd name="connsiteX18" fmla="*/ 1446122 w 6137865"/>
                    <a:gd name="connsiteY18" fmla="*/ 718457 h 5453743"/>
                    <a:gd name="connsiteX19" fmla="*/ 1631180 w 6137865"/>
                    <a:gd name="connsiteY19" fmla="*/ 729343 h 5453743"/>
                    <a:gd name="connsiteX20" fmla="*/ 1838008 w 6137865"/>
                    <a:gd name="connsiteY20" fmla="*/ 718457 h 5453743"/>
                    <a:gd name="connsiteX21" fmla="*/ 1925094 w 6137865"/>
                    <a:gd name="connsiteY21" fmla="*/ 696686 h 5453743"/>
                    <a:gd name="connsiteX22" fmla="*/ 1968637 w 6137865"/>
                    <a:gd name="connsiteY22" fmla="*/ 685800 h 5453743"/>
                    <a:gd name="connsiteX23" fmla="*/ 2023065 w 6137865"/>
                    <a:gd name="connsiteY23" fmla="*/ 674914 h 5453743"/>
                    <a:gd name="connsiteX24" fmla="*/ 2121037 w 6137865"/>
                    <a:gd name="connsiteY24" fmla="*/ 642257 h 5453743"/>
                    <a:gd name="connsiteX25" fmla="*/ 2284322 w 6137865"/>
                    <a:gd name="connsiteY25" fmla="*/ 587829 h 5453743"/>
                    <a:gd name="connsiteX26" fmla="*/ 2349637 w 6137865"/>
                    <a:gd name="connsiteY26" fmla="*/ 566057 h 5453743"/>
                    <a:gd name="connsiteX27" fmla="*/ 2382294 w 6137865"/>
                    <a:gd name="connsiteY27" fmla="*/ 555172 h 5453743"/>
                    <a:gd name="connsiteX28" fmla="*/ 2447608 w 6137865"/>
                    <a:gd name="connsiteY28" fmla="*/ 522514 h 5453743"/>
                    <a:gd name="connsiteX29" fmla="*/ 2469380 w 6137865"/>
                    <a:gd name="connsiteY29" fmla="*/ 500743 h 5453743"/>
                    <a:gd name="connsiteX30" fmla="*/ 2512922 w 6137865"/>
                    <a:gd name="connsiteY30" fmla="*/ 489857 h 5453743"/>
                    <a:gd name="connsiteX31" fmla="*/ 2534694 w 6137865"/>
                    <a:gd name="connsiteY31" fmla="*/ 468086 h 5453743"/>
                    <a:gd name="connsiteX32" fmla="*/ 2600008 w 6137865"/>
                    <a:gd name="connsiteY32" fmla="*/ 446314 h 5453743"/>
                    <a:gd name="connsiteX33" fmla="*/ 2654437 w 6137865"/>
                    <a:gd name="connsiteY33" fmla="*/ 402772 h 5453743"/>
                    <a:gd name="connsiteX34" fmla="*/ 2687094 w 6137865"/>
                    <a:gd name="connsiteY34" fmla="*/ 391886 h 5453743"/>
                    <a:gd name="connsiteX35" fmla="*/ 2719751 w 6137865"/>
                    <a:gd name="connsiteY35" fmla="*/ 359229 h 5453743"/>
                    <a:gd name="connsiteX36" fmla="*/ 2752408 w 6137865"/>
                    <a:gd name="connsiteY36" fmla="*/ 348343 h 5453743"/>
                    <a:gd name="connsiteX37" fmla="*/ 2806837 w 6137865"/>
                    <a:gd name="connsiteY37" fmla="*/ 293914 h 5453743"/>
                    <a:gd name="connsiteX38" fmla="*/ 2817722 w 6137865"/>
                    <a:gd name="connsiteY38" fmla="*/ 261257 h 5453743"/>
                    <a:gd name="connsiteX39" fmla="*/ 2893922 w 6137865"/>
                    <a:gd name="connsiteY39" fmla="*/ 195943 h 5453743"/>
                    <a:gd name="connsiteX40" fmla="*/ 2937465 w 6137865"/>
                    <a:gd name="connsiteY40" fmla="*/ 141514 h 5453743"/>
                    <a:gd name="connsiteX41" fmla="*/ 2981008 w 6137865"/>
                    <a:gd name="connsiteY41" fmla="*/ 108857 h 5453743"/>
                    <a:gd name="connsiteX42" fmla="*/ 3002780 w 6137865"/>
                    <a:gd name="connsiteY42" fmla="*/ 87086 h 5453743"/>
                    <a:gd name="connsiteX43" fmla="*/ 3035437 w 6137865"/>
                    <a:gd name="connsiteY43" fmla="*/ 76200 h 5453743"/>
                    <a:gd name="connsiteX44" fmla="*/ 3068094 w 6137865"/>
                    <a:gd name="connsiteY44" fmla="*/ 54429 h 5453743"/>
                    <a:gd name="connsiteX45" fmla="*/ 3089865 w 6137865"/>
                    <a:gd name="connsiteY45" fmla="*/ 32657 h 5453743"/>
                    <a:gd name="connsiteX46" fmla="*/ 3155180 w 6137865"/>
                    <a:gd name="connsiteY46" fmla="*/ 10886 h 5453743"/>
                    <a:gd name="connsiteX47" fmla="*/ 3187837 w 6137865"/>
                    <a:gd name="connsiteY47" fmla="*/ 0 h 5453743"/>
                    <a:gd name="connsiteX48" fmla="*/ 3340237 w 6137865"/>
                    <a:gd name="connsiteY48" fmla="*/ 21772 h 5453743"/>
                    <a:gd name="connsiteX49" fmla="*/ 3372894 w 6137865"/>
                    <a:gd name="connsiteY49" fmla="*/ 43543 h 5453743"/>
                    <a:gd name="connsiteX50" fmla="*/ 3438208 w 6137865"/>
                    <a:gd name="connsiteY50" fmla="*/ 65314 h 5453743"/>
                    <a:gd name="connsiteX51" fmla="*/ 3459980 w 6137865"/>
                    <a:gd name="connsiteY51" fmla="*/ 87086 h 5453743"/>
                    <a:gd name="connsiteX52" fmla="*/ 3492637 w 6137865"/>
                    <a:gd name="connsiteY52" fmla="*/ 97972 h 5453743"/>
                    <a:gd name="connsiteX53" fmla="*/ 3536180 w 6137865"/>
                    <a:gd name="connsiteY53" fmla="*/ 119743 h 5453743"/>
                    <a:gd name="connsiteX54" fmla="*/ 3568837 w 6137865"/>
                    <a:gd name="connsiteY54" fmla="*/ 130629 h 5453743"/>
                    <a:gd name="connsiteX55" fmla="*/ 3601494 w 6137865"/>
                    <a:gd name="connsiteY55" fmla="*/ 152400 h 5453743"/>
                    <a:gd name="connsiteX56" fmla="*/ 3666808 w 6137865"/>
                    <a:gd name="connsiteY56" fmla="*/ 174172 h 5453743"/>
                    <a:gd name="connsiteX57" fmla="*/ 3688580 w 6137865"/>
                    <a:gd name="connsiteY57" fmla="*/ 195943 h 5453743"/>
                    <a:gd name="connsiteX58" fmla="*/ 3764780 w 6137865"/>
                    <a:gd name="connsiteY58" fmla="*/ 239486 h 5453743"/>
                    <a:gd name="connsiteX59" fmla="*/ 3797437 w 6137865"/>
                    <a:gd name="connsiteY59" fmla="*/ 250372 h 5453743"/>
                    <a:gd name="connsiteX60" fmla="*/ 3830094 w 6137865"/>
                    <a:gd name="connsiteY60" fmla="*/ 272143 h 5453743"/>
                    <a:gd name="connsiteX61" fmla="*/ 3862751 w 6137865"/>
                    <a:gd name="connsiteY61" fmla="*/ 283029 h 5453743"/>
                    <a:gd name="connsiteX62" fmla="*/ 3895408 w 6137865"/>
                    <a:gd name="connsiteY62" fmla="*/ 304800 h 5453743"/>
                    <a:gd name="connsiteX63" fmla="*/ 3928065 w 6137865"/>
                    <a:gd name="connsiteY63" fmla="*/ 315686 h 5453743"/>
                    <a:gd name="connsiteX64" fmla="*/ 4069580 w 6137865"/>
                    <a:gd name="connsiteY64" fmla="*/ 337457 h 5453743"/>
                    <a:gd name="connsiteX65" fmla="*/ 4298180 w 6137865"/>
                    <a:gd name="connsiteY65" fmla="*/ 348343 h 5453743"/>
                    <a:gd name="connsiteX66" fmla="*/ 4396151 w 6137865"/>
                    <a:gd name="connsiteY66" fmla="*/ 359229 h 5453743"/>
                    <a:gd name="connsiteX67" fmla="*/ 4439694 w 6137865"/>
                    <a:gd name="connsiteY67" fmla="*/ 370114 h 5453743"/>
                    <a:gd name="connsiteX68" fmla="*/ 4537665 w 6137865"/>
                    <a:gd name="connsiteY68" fmla="*/ 402772 h 5453743"/>
                    <a:gd name="connsiteX69" fmla="*/ 4602980 w 6137865"/>
                    <a:gd name="connsiteY69" fmla="*/ 424543 h 5453743"/>
                    <a:gd name="connsiteX70" fmla="*/ 4635637 w 6137865"/>
                    <a:gd name="connsiteY70" fmla="*/ 446314 h 5453743"/>
                    <a:gd name="connsiteX71" fmla="*/ 4700951 w 6137865"/>
                    <a:gd name="connsiteY71" fmla="*/ 468086 h 5453743"/>
                    <a:gd name="connsiteX72" fmla="*/ 4733608 w 6137865"/>
                    <a:gd name="connsiteY72" fmla="*/ 489857 h 5453743"/>
                    <a:gd name="connsiteX73" fmla="*/ 4755380 w 6137865"/>
                    <a:gd name="connsiteY73" fmla="*/ 511629 h 5453743"/>
                    <a:gd name="connsiteX74" fmla="*/ 4788037 w 6137865"/>
                    <a:gd name="connsiteY74" fmla="*/ 522514 h 5453743"/>
                    <a:gd name="connsiteX75" fmla="*/ 4831580 w 6137865"/>
                    <a:gd name="connsiteY75" fmla="*/ 576943 h 5453743"/>
                    <a:gd name="connsiteX76" fmla="*/ 4886008 w 6137865"/>
                    <a:gd name="connsiteY76" fmla="*/ 631372 h 5453743"/>
                    <a:gd name="connsiteX77" fmla="*/ 4907780 w 6137865"/>
                    <a:gd name="connsiteY77" fmla="*/ 653143 h 5453743"/>
                    <a:gd name="connsiteX78" fmla="*/ 4929551 w 6137865"/>
                    <a:gd name="connsiteY78" fmla="*/ 685800 h 5453743"/>
                    <a:gd name="connsiteX79" fmla="*/ 4973094 w 6137865"/>
                    <a:gd name="connsiteY79" fmla="*/ 729343 h 5453743"/>
                    <a:gd name="connsiteX80" fmla="*/ 4983980 w 6137865"/>
                    <a:gd name="connsiteY80" fmla="*/ 762000 h 5453743"/>
                    <a:gd name="connsiteX81" fmla="*/ 5005751 w 6137865"/>
                    <a:gd name="connsiteY81" fmla="*/ 783772 h 5453743"/>
                    <a:gd name="connsiteX82" fmla="*/ 5049294 w 6137865"/>
                    <a:gd name="connsiteY82" fmla="*/ 849086 h 5453743"/>
                    <a:gd name="connsiteX83" fmla="*/ 5071065 w 6137865"/>
                    <a:gd name="connsiteY83" fmla="*/ 881743 h 5453743"/>
                    <a:gd name="connsiteX84" fmla="*/ 5081951 w 6137865"/>
                    <a:gd name="connsiteY84" fmla="*/ 914400 h 5453743"/>
                    <a:gd name="connsiteX85" fmla="*/ 5103722 w 6137865"/>
                    <a:gd name="connsiteY85" fmla="*/ 936172 h 5453743"/>
                    <a:gd name="connsiteX86" fmla="*/ 5114608 w 6137865"/>
                    <a:gd name="connsiteY86" fmla="*/ 968829 h 5453743"/>
                    <a:gd name="connsiteX87" fmla="*/ 5136380 w 6137865"/>
                    <a:gd name="connsiteY87" fmla="*/ 990600 h 5453743"/>
                    <a:gd name="connsiteX88" fmla="*/ 5158151 w 6137865"/>
                    <a:gd name="connsiteY88" fmla="*/ 1055914 h 5453743"/>
                    <a:gd name="connsiteX89" fmla="*/ 5169037 w 6137865"/>
                    <a:gd name="connsiteY89" fmla="*/ 1088572 h 5453743"/>
                    <a:gd name="connsiteX90" fmla="*/ 5201694 w 6137865"/>
                    <a:gd name="connsiteY90" fmla="*/ 1153886 h 5453743"/>
                    <a:gd name="connsiteX91" fmla="*/ 5245237 w 6137865"/>
                    <a:gd name="connsiteY91" fmla="*/ 1208314 h 5453743"/>
                    <a:gd name="connsiteX92" fmla="*/ 5267008 w 6137865"/>
                    <a:gd name="connsiteY92" fmla="*/ 1251857 h 5453743"/>
                    <a:gd name="connsiteX93" fmla="*/ 5288780 w 6137865"/>
                    <a:gd name="connsiteY93" fmla="*/ 1273629 h 5453743"/>
                    <a:gd name="connsiteX94" fmla="*/ 5299665 w 6137865"/>
                    <a:gd name="connsiteY94" fmla="*/ 1317172 h 5453743"/>
                    <a:gd name="connsiteX95" fmla="*/ 5310551 w 6137865"/>
                    <a:gd name="connsiteY95" fmla="*/ 1349829 h 5453743"/>
                    <a:gd name="connsiteX96" fmla="*/ 5332322 w 6137865"/>
                    <a:gd name="connsiteY96" fmla="*/ 1382486 h 5453743"/>
                    <a:gd name="connsiteX97" fmla="*/ 5375865 w 6137865"/>
                    <a:gd name="connsiteY97" fmla="*/ 1426029 h 5453743"/>
                    <a:gd name="connsiteX98" fmla="*/ 5397637 w 6137865"/>
                    <a:gd name="connsiteY98" fmla="*/ 1502229 h 5453743"/>
                    <a:gd name="connsiteX99" fmla="*/ 5408522 w 6137865"/>
                    <a:gd name="connsiteY99" fmla="*/ 1534886 h 5453743"/>
                    <a:gd name="connsiteX100" fmla="*/ 5441180 w 6137865"/>
                    <a:gd name="connsiteY100" fmla="*/ 1556657 h 5453743"/>
                    <a:gd name="connsiteX101" fmla="*/ 5484722 w 6137865"/>
                    <a:gd name="connsiteY101" fmla="*/ 1665514 h 5453743"/>
                    <a:gd name="connsiteX102" fmla="*/ 5539151 w 6137865"/>
                    <a:gd name="connsiteY102" fmla="*/ 1709057 h 5453743"/>
                    <a:gd name="connsiteX103" fmla="*/ 5560922 w 6137865"/>
                    <a:gd name="connsiteY103" fmla="*/ 1741714 h 5453743"/>
                    <a:gd name="connsiteX104" fmla="*/ 5626237 w 6137865"/>
                    <a:gd name="connsiteY104" fmla="*/ 1796143 h 5453743"/>
                    <a:gd name="connsiteX105" fmla="*/ 5724208 w 6137865"/>
                    <a:gd name="connsiteY105" fmla="*/ 1850572 h 5453743"/>
                    <a:gd name="connsiteX106" fmla="*/ 5745980 w 6137865"/>
                    <a:gd name="connsiteY106" fmla="*/ 1872343 h 5453743"/>
                    <a:gd name="connsiteX107" fmla="*/ 5767751 w 6137865"/>
                    <a:gd name="connsiteY107" fmla="*/ 1905000 h 5453743"/>
                    <a:gd name="connsiteX108" fmla="*/ 5833065 w 6137865"/>
                    <a:gd name="connsiteY108" fmla="*/ 1926772 h 5453743"/>
                    <a:gd name="connsiteX109" fmla="*/ 5876608 w 6137865"/>
                    <a:gd name="connsiteY109" fmla="*/ 1981200 h 5453743"/>
                    <a:gd name="connsiteX110" fmla="*/ 5887494 w 6137865"/>
                    <a:gd name="connsiteY110" fmla="*/ 2013857 h 5453743"/>
                    <a:gd name="connsiteX111" fmla="*/ 5909265 w 6137865"/>
                    <a:gd name="connsiteY111" fmla="*/ 2046514 h 5453743"/>
                    <a:gd name="connsiteX112" fmla="*/ 5974580 w 6137865"/>
                    <a:gd name="connsiteY112" fmla="*/ 2079172 h 5453743"/>
                    <a:gd name="connsiteX113" fmla="*/ 5996351 w 6137865"/>
                    <a:gd name="connsiteY113" fmla="*/ 2111829 h 5453743"/>
                    <a:gd name="connsiteX114" fmla="*/ 6029008 w 6137865"/>
                    <a:gd name="connsiteY114" fmla="*/ 2122714 h 5453743"/>
                    <a:gd name="connsiteX115" fmla="*/ 6050780 w 6137865"/>
                    <a:gd name="connsiteY115" fmla="*/ 2144486 h 5453743"/>
                    <a:gd name="connsiteX116" fmla="*/ 6094322 w 6137865"/>
                    <a:gd name="connsiteY116" fmla="*/ 2231572 h 5453743"/>
                    <a:gd name="connsiteX117" fmla="*/ 6126980 w 6137865"/>
                    <a:gd name="connsiteY117" fmla="*/ 2286000 h 5453743"/>
                    <a:gd name="connsiteX118" fmla="*/ 6137865 w 6137865"/>
                    <a:gd name="connsiteY118" fmla="*/ 2318657 h 5453743"/>
                    <a:gd name="connsiteX119" fmla="*/ 6116094 w 6137865"/>
                    <a:gd name="connsiteY119" fmla="*/ 2634343 h 5453743"/>
                    <a:gd name="connsiteX120" fmla="*/ 6094322 w 6137865"/>
                    <a:gd name="connsiteY120" fmla="*/ 2721429 h 5453743"/>
                    <a:gd name="connsiteX121" fmla="*/ 6061665 w 6137865"/>
                    <a:gd name="connsiteY121" fmla="*/ 2786743 h 5453743"/>
                    <a:gd name="connsiteX122" fmla="*/ 6039894 w 6137865"/>
                    <a:gd name="connsiteY122" fmla="*/ 2819400 h 5453743"/>
                    <a:gd name="connsiteX123" fmla="*/ 5996351 w 6137865"/>
                    <a:gd name="connsiteY123" fmla="*/ 2906486 h 5453743"/>
                    <a:gd name="connsiteX124" fmla="*/ 5963694 w 6137865"/>
                    <a:gd name="connsiteY124" fmla="*/ 2971800 h 5453743"/>
                    <a:gd name="connsiteX125" fmla="*/ 5909265 w 6137865"/>
                    <a:gd name="connsiteY125" fmla="*/ 3026229 h 5453743"/>
                    <a:gd name="connsiteX126" fmla="*/ 5865722 w 6137865"/>
                    <a:gd name="connsiteY126" fmla="*/ 3069772 h 5453743"/>
                    <a:gd name="connsiteX127" fmla="*/ 5843951 w 6137865"/>
                    <a:gd name="connsiteY127" fmla="*/ 3102429 h 5453743"/>
                    <a:gd name="connsiteX128" fmla="*/ 5811294 w 6137865"/>
                    <a:gd name="connsiteY128" fmla="*/ 3124200 h 5453743"/>
                    <a:gd name="connsiteX129" fmla="*/ 5789522 w 6137865"/>
                    <a:gd name="connsiteY129" fmla="*/ 3156857 h 5453743"/>
                    <a:gd name="connsiteX130" fmla="*/ 5767751 w 6137865"/>
                    <a:gd name="connsiteY130" fmla="*/ 3178629 h 5453743"/>
                    <a:gd name="connsiteX131" fmla="*/ 5724208 w 6137865"/>
                    <a:gd name="connsiteY131" fmla="*/ 3243943 h 5453743"/>
                    <a:gd name="connsiteX132" fmla="*/ 5691551 w 6137865"/>
                    <a:gd name="connsiteY132" fmla="*/ 3276600 h 5453743"/>
                    <a:gd name="connsiteX133" fmla="*/ 5669780 w 6137865"/>
                    <a:gd name="connsiteY133" fmla="*/ 3309257 h 5453743"/>
                    <a:gd name="connsiteX134" fmla="*/ 5615351 w 6137865"/>
                    <a:gd name="connsiteY134" fmla="*/ 3352800 h 5453743"/>
                    <a:gd name="connsiteX135" fmla="*/ 5604465 w 6137865"/>
                    <a:gd name="connsiteY135" fmla="*/ 3385457 h 5453743"/>
                    <a:gd name="connsiteX136" fmla="*/ 5582694 w 6137865"/>
                    <a:gd name="connsiteY136" fmla="*/ 3407229 h 5453743"/>
                    <a:gd name="connsiteX137" fmla="*/ 5560922 w 6137865"/>
                    <a:gd name="connsiteY137" fmla="*/ 3439886 h 5453743"/>
                    <a:gd name="connsiteX138" fmla="*/ 5528265 w 6137865"/>
                    <a:gd name="connsiteY138" fmla="*/ 3472543 h 5453743"/>
                    <a:gd name="connsiteX139" fmla="*/ 5484722 w 6137865"/>
                    <a:gd name="connsiteY139" fmla="*/ 3526972 h 5453743"/>
                    <a:gd name="connsiteX140" fmla="*/ 5452065 w 6137865"/>
                    <a:gd name="connsiteY140" fmla="*/ 3624943 h 5453743"/>
                    <a:gd name="connsiteX141" fmla="*/ 5430294 w 6137865"/>
                    <a:gd name="connsiteY141" fmla="*/ 3690257 h 5453743"/>
                    <a:gd name="connsiteX142" fmla="*/ 5408522 w 6137865"/>
                    <a:gd name="connsiteY142" fmla="*/ 3712029 h 5453743"/>
                    <a:gd name="connsiteX143" fmla="*/ 5364980 w 6137865"/>
                    <a:gd name="connsiteY143" fmla="*/ 3810000 h 5453743"/>
                    <a:gd name="connsiteX144" fmla="*/ 5343208 w 6137865"/>
                    <a:gd name="connsiteY144" fmla="*/ 3886200 h 5453743"/>
                    <a:gd name="connsiteX145" fmla="*/ 5332322 w 6137865"/>
                    <a:gd name="connsiteY145" fmla="*/ 3929743 h 5453743"/>
                    <a:gd name="connsiteX146" fmla="*/ 5321437 w 6137865"/>
                    <a:gd name="connsiteY146" fmla="*/ 3962400 h 5453743"/>
                    <a:gd name="connsiteX147" fmla="*/ 5288780 w 6137865"/>
                    <a:gd name="connsiteY147" fmla="*/ 4082143 h 5453743"/>
                    <a:gd name="connsiteX148" fmla="*/ 5267008 w 6137865"/>
                    <a:gd name="connsiteY148" fmla="*/ 4103914 h 5453743"/>
                    <a:gd name="connsiteX149" fmla="*/ 5245237 w 6137865"/>
                    <a:gd name="connsiteY149" fmla="*/ 4169229 h 5453743"/>
                    <a:gd name="connsiteX150" fmla="*/ 5234351 w 6137865"/>
                    <a:gd name="connsiteY150" fmla="*/ 4201886 h 5453743"/>
                    <a:gd name="connsiteX151" fmla="*/ 5212580 w 6137865"/>
                    <a:gd name="connsiteY151" fmla="*/ 4245429 h 5453743"/>
                    <a:gd name="connsiteX152" fmla="*/ 5190808 w 6137865"/>
                    <a:gd name="connsiteY152" fmla="*/ 4310743 h 5453743"/>
                    <a:gd name="connsiteX153" fmla="*/ 5179922 w 6137865"/>
                    <a:gd name="connsiteY153" fmla="*/ 4343400 h 5453743"/>
                    <a:gd name="connsiteX154" fmla="*/ 5158151 w 6137865"/>
                    <a:gd name="connsiteY154" fmla="*/ 4365172 h 5453743"/>
                    <a:gd name="connsiteX155" fmla="*/ 5114608 w 6137865"/>
                    <a:gd name="connsiteY155" fmla="*/ 4441372 h 5453743"/>
                    <a:gd name="connsiteX156" fmla="*/ 5081951 w 6137865"/>
                    <a:gd name="connsiteY156" fmla="*/ 4550229 h 5453743"/>
                    <a:gd name="connsiteX157" fmla="*/ 5038408 w 6137865"/>
                    <a:gd name="connsiteY157" fmla="*/ 4615543 h 5453743"/>
                    <a:gd name="connsiteX158" fmla="*/ 5016637 w 6137865"/>
                    <a:gd name="connsiteY158" fmla="*/ 4648200 h 5453743"/>
                    <a:gd name="connsiteX159" fmla="*/ 4994865 w 6137865"/>
                    <a:gd name="connsiteY159" fmla="*/ 4669972 h 5453743"/>
                    <a:gd name="connsiteX160" fmla="*/ 4951322 w 6137865"/>
                    <a:gd name="connsiteY160" fmla="*/ 4735286 h 5453743"/>
                    <a:gd name="connsiteX161" fmla="*/ 4875122 w 6137865"/>
                    <a:gd name="connsiteY161" fmla="*/ 4822372 h 5453743"/>
                    <a:gd name="connsiteX162" fmla="*/ 4798922 w 6137865"/>
                    <a:gd name="connsiteY162" fmla="*/ 4898572 h 5453743"/>
                    <a:gd name="connsiteX163" fmla="*/ 4788037 w 6137865"/>
                    <a:gd name="connsiteY163" fmla="*/ 4931229 h 5453743"/>
                    <a:gd name="connsiteX164" fmla="*/ 4733608 w 6137865"/>
                    <a:gd name="connsiteY164" fmla="*/ 4974772 h 5453743"/>
                    <a:gd name="connsiteX165" fmla="*/ 4646522 w 6137865"/>
                    <a:gd name="connsiteY165" fmla="*/ 5072743 h 5453743"/>
                    <a:gd name="connsiteX166" fmla="*/ 4602980 w 6137865"/>
                    <a:gd name="connsiteY166" fmla="*/ 5094514 h 5453743"/>
                    <a:gd name="connsiteX167" fmla="*/ 4581208 w 6137865"/>
                    <a:gd name="connsiteY167" fmla="*/ 5116286 h 5453743"/>
                    <a:gd name="connsiteX168" fmla="*/ 4515894 w 6137865"/>
                    <a:gd name="connsiteY168" fmla="*/ 5138057 h 5453743"/>
                    <a:gd name="connsiteX169" fmla="*/ 4483237 w 6137865"/>
                    <a:gd name="connsiteY169" fmla="*/ 5148943 h 5453743"/>
                    <a:gd name="connsiteX170" fmla="*/ 4450580 w 6137865"/>
                    <a:gd name="connsiteY170" fmla="*/ 5159829 h 5453743"/>
                    <a:gd name="connsiteX171" fmla="*/ 4417922 w 6137865"/>
                    <a:gd name="connsiteY171" fmla="*/ 5181600 h 5453743"/>
                    <a:gd name="connsiteX172" fmla="*/ 4396151 w 6137865"/>
                    <a:gd name="connsiteY172" fmla="*/ 5203372 h 5453743"/>
                    <a:gd name="connsiteX173" fmla="*/ 4363494 w 6137865"/>
                    <a:gd name="connsiteY173" fmla="*/ 5214257 h 5453743"/>
                    <a:gd name="connsiteX174" fmla="*/ 4319951 w 6137865"/>
                    <a:gd name="connsiteY174" fmla="*/ 5236029 h 5453743"/>
                    <a:gd name="connsiteX175" fmla="*/ 4254637 w 6137865"/>
                    <a:gd name="connsiteY175" fmla="*/ 5257800 h 5453743"/>
                    <a:gd name="connsiteX176" fmla="*/ 4221980 w 6137865"/>
                    <a:gd name="connsiteY176" fmla="*/ 5268686 h 5453743"/>
                    <a:gd name="connsiteX177" fmla="*/ 4189322 w 6137865"/>
                    <a:gd name="connsiteY177" fmla="*/ 5290457 h 5453743"/>
                    <a:gd name="connsiteX178" fmla="*/ 4156665 w 6137865"/>
                    <a:gd name="connsiteY178" fmla="*/ 5301343 h 5453743"/>
                    <a:gd name="connsiteX179" fmla="*/ 4091351 w 6137865"/>
                    <a:gd name="connsiteY179" fmla="*/ 5344886 h 5453743"/>
                    <a:gd name="connsiteX180" fmla="*/ 3960722 w 6137865"/>
                    <a:gd name="connsiteY180" fmla="*/ 5388429 h 5453743"/>
                    <a:gd name="connsiteX181" fmla="*/ 3928065 w 6137865"/>
                    <a:gd name="connsiteY181" fmla="*/ 5399314 h 5453743"/>
                    <a:gd name="connsiteX182" fmla="*/ 3895408 w 6137865"/>
                    <a:gd name="connsiteY182" fmla="*/ 5410200 h 5453743"/>
                    <a:gd name="connsiteX183" fmla="*/ 3851865 w 6137865"/>
                    <a:gd name="connsiteY183" fmla="*/ 5421086 h 5453743"/>
                    <a:gd name="connsiteX184" fmla="*/ 3786551 w 6137865"/>
                    <a:gd name="connsiteY184" fmla="*/ 5442857 h 5453743"/>
                    <a:gd name="connsiteX185" fmla="*/ 3753894 w 6137865"/>
                    <a:gd name="connsiteY185" fmla="*/ 5453743 h 5453743"/>
                    <a:gd name="connsiteX186" fmla="*/ 3133408 w 6137865"/>
                    <a:gd name="connsiteY186" fmla="*/ 5442857 h 5453743"/>
                    <a:gd name="connsiteX187" fmla="*/ 3068094 w 6137865"/>
                    <a:gd name="connsiteY187" fmla="*/ 5421086 h 5453743"/>
                    <a:gd name="connsiteX188" fmla="*/ 3035437 w 6137865"/>
                    <a:gd name="connsiteY188" fmla="*/ 5410200 h 5453743"/>
                    <a:gd name="connsiteX189" fmla="*/ 3002780 w 6137865"/>
                    <a:gd name="connsiteY189" fmla="*/ 5399314 h 5453743"/>
                    <a:gd name="connsiteX190" fmla="*/ 2959237 w 6137865"/>
                    <a:gd name="connsiteY190" fmla="*/ 5377543 h 5453743"/>
                    <a:gd name="connsiteX191" fmla="*/ 2806837 w 6137865"/>
                    <a:gd name="connsiteY191" fmla="*/ 5334000 h 5453743"/>
                    <a:gd name="connsiteX192" fmla="*/ 2741522 w 6137865"/>
                    <a:gd name="connsiteY192" fmla="*/ 5312229 h 5453743"/>
                    <a:gd name="connsiteX193" fmla="*/ 2708865 w 6137865"/>
                    <a:gd name="connsiteY193" fmla="*/ 5301343 h 5453743"/>
                    <a:gd name="connsiteX194" fmla="*/ 2665322 w 6137865"/>
                    <a:gd name="connsiteY194" fmla="*/ 5279572 h 5453743"/>
                    <a:gd name="connsiteX195" fmla="*/ 2632665 w 6137865"/>
                    <a:gd name="connsiteY195" fmla="*/ 5246914 h 5453743"/>
                    <a:gd name="connsiteX196" fmla="*/ 2567351 w 6137865"/>
                    <a:gd name="connsiteY196" fmla="*/ 5225143 h 5453743"/>
                    <a:gd name="connsiteX197" fmla="*/ 2534694 w 6137865"/>
                    <a:gd name="connsiteY197" fmla="*/ 5214257 h 5453743"/>
                    <a:gd name="connsiteX198" fmla="*/ 2458494 w 6137865"/>
                    <a:gd name="connsiteY198" fmla="*/ 5181600 h 5453743"/>
                    <a:gd name="connsiteX199" fmla="*/ 2436722 w 6137865"/>
                    <a:gd name="connsiteY199" fmla="*/ 5159829 h 5453743"/>
                    <a:gd name="connsiteX200" fmla="*/ 2338751 w 6137865"/>
                    <a:gd name="connsiteY200" fmla="*/ 5072743 h 5453743"/>
                    <a:gd name="connsiteX201" fmla="*/ 2295208 w 6137865"/>
                    <a:gd name="connsiteY201" fmla="*/ 5018314 h 5453743"/>
                    <a:gd name="connsiteX202" fmla="*/ 2284322 w 6137865"/>
                    <a:gd name="connsiteY202" fmla="*/ 4974772 h 5453743"/>
                    <a:gd name="connsiteX203" fmla="*/ 2219008 w 6137865"/>
                    <a:gd name="connsiteY203" fmla="*/ 4931229 h 5453743"/>
                    <a:gd name="connsiteX204" fmla="*/ 2197237 w 6137865"/>
                    <a:gd name="connsiteY204" fmla="*/ 4887686 h 5453743"/>
                    <a:gd name="connsiteX205" fmla="*/ 2175465 w 6137865"/>
                    <a:gd name="connsiteY205" fmla="*/ 4865914 h 5453743"/>
                    <a:gd name="connsiteX206" fmla="*/ 2153694 w 6137865"/>
                    <a:gd name="connsiteY206" fmla="*/ 4800600 h 5453743"/>
                    <a:gd name="connsiteX207" fmla="*/ 2099265 w 6137865"/>
                    <a:gd name="connsiteY207" fmla="*/ 4767943 h 5453743"/>
                    <a:gd name="connsiteX208" fmla="*/ 2023065 w 6137865"/>
                    <a:gd name="connsiteY208" fmla="*/ 4702629 h 5453743"/>
                    <a:gd name="connsiteX209" fmla="*/ 1957751 w 6137865"/>
                    <a:gd name="connsiteY209" fmla="*/ 4659086 h 5453743"/>
                    <a:gd name="connsiteX210" fmla="*/ 1881551 w 6137865"/>
                    <a:gd name="connsiteY210" fmla="*/ 4604657 h 5453743"/>
                    <a:gd name="connsiteX211" fmla="*/ 1750922 w 6137865"/>
                    <a:gd name="connsiteY211" fmla="*/ 4539343 h 5453743"/>
                    <a:gd name="connsiteX212" fmla="*/ 1685608 w 6137865"/>
                    <a:gd name="connsiteY212" fmla="*/ 4528457 h 5453743"/>
                    <a:gd name="connsiteX213" fmla="*/ 1642065 w 6137865"/>
                    <a:gd name="connsiteY213" fmla="*/ 4517572 h 5453743"/>
                    <a:gd name="connsiteX214" fmla="*/ 1337265 w 6137865"/>
                    <a:gd name="connsiteY214" fmla="*/ 4506686 h 5453743"/>
                    <a:gd name="connsiteX215" fmla="*/ 1108665 w 6137865"/>
                    <a:gd name="connsiteY215" fmla="*/ 4517572 h 5453743"/>
                    <a:gd name="connsiteX216" fmla="*/ 1076008 w 6137865"/>
                    <a:gd name="connsiteY216" fmla="*/ 4484914 h 5453743"/>
                    <a:gd name="connsiteX217" fmla="*/ 1043351 w 6137865"/>
                    <a:gd name="connsiteY217" fmla="*/ 4474029 h 5453743"/>
                    <a:gd name="connsiteX218" fmla="*/ 836522 w 6137865"/>
                    <a:gd name="connsiteY218" fmla="*/ 4452257 h 5453743"/>
                    <a:gd name="connsiteX219" fmla="*/ 803865 w 6137865"/>
                    <a:gd name="connsiteY219" fmla="*/ 4441372 h 5453743"/>
                    <a:gd name="connsiteX220" fmla="*/ 684122 w 6137865"/>
                    <a:gd name="connsiteY220" fmla="*/ 4376057 h 5453743"/>
                    <a:gd name="connsiteX221" fmla="*/ 651465 w 6137865"/>
                    <a:gd name="connsiteY221" fmla="*/ 4365172 h 5453743"/>
                    <a:gd name="connsiteX222" fmla="*/ 564380 w 6137865"/>
                    <a:gd name="connsiteY222" fmla="*/ 4343400 h 5453743"/>
                    <a:gd name="connsiteX223" fmla="*/ 531722 w 6137865"/>
                    <a:gd name="connsiteY223" fmla="*/ 4332514 h 5453743"/>
                    <a:gd name="connsiteX224" fmla="*/ 455522 w 6137865"/>
                    <a:gd name="connsiteY224" fmla="*/ 4310743 h 5453743"/>
                    <a:gd name="connsiteX225" fmla="*/ 422865 w 6137865"/>
                    <a:gd name="connsiteY225" fmla="*/ 4288972 h 5453743"/>
                    <a:gd name="connsiteX226" fmla="*/ 357551 w 6137865"/>
                    <a:gd name="connsiteY226" fmla="*/ 4267200 h 5453743"/>
                    <a:gd name="connsiteX227" fmla="*/ 292237 w 6137865"/>
                    <a:gd name="connsiteY227" fmla="*/ 4191000 h 5453743"/>
                    <a:gd name="connsiteX228" fmla="*/ 248694 w 6137865"/>
                    <a:gd name="connsiteY228" fmla="*/ 4147457 h 5453743"/>
                    <a:gd name="connsiteX229" fmla="*/ 205151 w 6137865"/>
                    <a:gd name="connsiteY229" fmla="*/ 4060372 h 5453743"/>
                    <a:gd name="connsiteX230" fmla="*/ 161608 w 6137865"/>
                    <a:gd name="connsiteY230" fmla="*/ 4016829 h 5453743"/>
                    <a:gd name="connsiteX231" fmla="*/ 139837 w 6137865"/>
                    <a:gd name="connsiteY231" fmla="*/ 3951514 h 5453743"/>
                    <a:gd name="connsiteX232" fmla="*/ 96294 w 6137865"/>
                    <a:gd name="connsiteY232" fmla="*/ 3831772 h 5453743"/>
                    <a:gd name="connsiteX233" fmla="*/ 85408 w 6137865"/>
                    <a:gd name="connsiteY233" fmla="*/ 3799114 h 5453743"/>
                    <a:gd name="connsiteX234" fmla="*/ 41865 w 6137865"/>
                    <a:gd name="connsiteY234" fmla="*/ 3766457 h 5453743"/>
                    <a:gd name="connsiteX235" fmla="*/ 30980 w 6137865"/>
                    <a:gd name="connsiteY235" fmla="*/ 3733800 h 5453743"/>
                    <a:gd name="connsiteX236" fmla="*/ 9208 w 6137865"/>
                    <a:gd name="connsiteY236" fmla="*/ 3701143 h 5453743"/>
                    <a:gd name="connsiteX237" fmla="*/ 41865 w 6137865"/>
                    <a:gd name="connsiteY237" fmla="*/ 3450772 h 5453743"/>
                    <a:gd name="connsiteX238" fmla="*/ 52751 w 6137865"/>
                    <a:gd name="connsiteY238" fmla="*/ 3407229 h 5453743"/>
                    <a:gd name="connsiteX239" fmla="*/ 74522 w 6137865"/>
                    <a:gd name="connsiteY239" fmla="*/ 3341914 h 5453743"/>
                    <a:gd name="connsiteX240" fmla="*/ 85408 w 6137865"/>
                    <a:gd name="connsiteY240" fmla="*/ 3298372 h 5453743"/>
                    <a:gd name="connsiteX241" fmla="*/ 107180 w 6137865"/>
                    <a:gd name="connsiteY241" fmla="*/ 3265714 h 5453743"/>
                    <a:gd name="connsiteX242" fmla="*/ 128951 w 6137865"/>
                    <a:gd name="connsiteY242" fmla="*/ 3178629 h 5453743"/>
                    <a:gd name="connsiteX243" fmla="*/ 139837 w 6137865"/>
                    <a:gd name="connsiteY243" fmla="*/ 3135086 h 5453743"/>
                    <a:gd name="connsiteX244" fmla="*/ 172494 w 6137865"/>
                    <a:gd name="connsiteY244" fmla="*/ 3069772 h 5453743"/>
                    <a:gd name="connsiteX245" fmla="*/ 194265 w 6137865"/>
                    <a:gd name="connsiteY245" fmla="*/ 2982686 h 5453743"/>
                    <a:gd name="connsiteX246" fmla="*/ 226922 w 6137865"/>
                    <a:gd name="connsiteY246" fmla="*/ 2873829 h 5453743"/>
                    <a:gd name="connsiteX247" fmla="*/ 237808 w 6137865"/>
                    <a:gd name="connsiteY247" fmla="*/ 2841172 h 5453743"/>
                    <a:gd name="connsiteX248" fmla="*/ 248694 w 6137865"/>
                    <a:gd name="connsiteY248" fmla="*/ 2797629 h 5453743"/>
                    <a:gd name="connsiteX249" fmla="*/ 259580 w 6137865"/>
                    <a:gd name="connsiteY249" fmla="*/ 2764972 h 5453743"/>
                    <a:gd name="connsiteX250" fmla="*/ 270465 w 6137865"/>
                    <a:gd name="connsiteY250" fmla="*/ 2710543 h 5453743"/>
                    <a:gd name="connsiteX251" fmla="*/ 303122 w 6137865"/>
                    <a:gd name="connsiteY251" fmla="*/ 2394857 h 5453743"/>
                    <a:gd name="connsiteX252" fmla="*/ 281351 w 6137865"/>
                    <a:gd name="connsiteY252" fmla="*/ 2068286 h 5453743"/>
                    <a:gd name="connsiteX253" fmla="*/ 259580 w 6137865"/>
                    <a:gd name="connsiteY253" fmla="*/ 2002972 h 5453743"/>
                    <a:gd name="connsiteX254" fmla="*/ 248694 w 6137865"/>
                    <a:gd name="connsiteY254" fmla="*/ 1937657 h 5453743"/>
                    <a:gd name="connsiteX255" fmla="*/ 237808 w 6137865"/>
                    <a:gd name="connsiteY255" fmla="*/ 1905000 h 5453743"/>
                    <a:gd name="connsiteX256" fmla="*/ 226922 w 6137865"/>
                    <a:gd name="connsiteY256" fmla="*/ 1850572 h 5453743"/>
                    <a:gd name="connsiteX257" fmla="*/ 216037 w 6137865"/>
                    <a:gd name="connsiteY257" fmla="*/ 1687286 h 5453743"/>
                    <a:gd name="connsiteX258" fmla="*/ 194265 w 6137865"/>
                    <a:gd name="connsiteY258" fmla="*/ 1621972 h 5453743"/>
                    <a:gd name="connsiteX259" fmla="*/ 183380 w 6137865"/>
                    <a:gd name="connsiteY259" fmla="*/ 1578429 h 5453743"/>
                    <a:gd name="connsiteX260" fmla="*/ 161608 w 6137865"/>
                    <a:gd name="connsiteY260" fmla="*/ 1545772 h 5453743"/>
                    <a:gd name="connsiteX261" fmla="*/ 107180 w 6137865"/>
                    <a:gd name="connsiteY261" fmla="*/ 1382486 h 5453743"/>
                    <a:gd name="connsiteX262" fmla="*/ 85408 w 6137865"/>
                    <a:gd name="connsiteY262" fmla="*/ 1317172 h 5453743"/>
                    <a:gd name="connsiteX263" fmla="*/ 74522 w 6137865"/>
                    <a:gd name="connsiteY263" fmla="*/ 1284514 h 5453743"/>
                    <a:gd name="connsiteX264" fmla="*/ 41865 w 6137865"/>
                    <a:gd name="connsiteY264" fmla="*/ 1230086 h 5453743"/>
                    <a:gd name="connsiteX265" fmla="*/ 20094 w 6137865"/>
                    <a:gd name="connsiteY265" fmla="*/ 1164772 h 5453743"/>
                    <a:gd name="connsiteX266" fmla="*/ 52751 w 6137865"/>
                    <a:gd name="connsiteY266" fmla="*/ 968829 h 5453743"/>
                    <a:gd name="connsiteX267" fmla="*/ 63637 w 6137865"/>
                    <a:gd name="connsiteY267" fmla="*/ 936172 h 5453743"/>
                    <a:gd name="connsiteX268" fmla="*/ 74522 w 6137865"/>
                    <a:gd name="connsiteY268" fmla="*/ 903514 h 5453743"/>
                    <a:gd name="connsiteX269" fmla="*/ 96294 w 6137865"/>
                    <a:gd name="connsiteY269" fmla="*/ 870857 h 5453743"/>
                    <a:gd name="connsiteX270" fmla="*/ 96294 w 6137865"/>
                    <a:gd name="connsiteY270" fmla="*/ 870857 h 5453743"/>
                    <a:gd name="connsiteX271" fmla="*/ 107180 w 6137865"/>
                    <a:gd name="connsiteY271" fmla="*/ 859972 h 545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137865" h="5453743">
                      <a:moveTo>
                        <a:pt x="63637" y="947057"/>
                      </a:moveTo>
                      <a:lnTo>
                        <a:pt x="63637" y="947057"/>
                      </a:lnTo>
                      <a:cubicBezTo>
                        <a:pt x="78151" y="918029"/>
                        <a:pt x="87255" y="885590"/>
                        <a:pt x="107180" y="859972"/>
                      </a:cubicBezTo>
                      <a:cubicBezTo>
                        <a:pt x="114225" y="850915"/>
                        <a:pt x="130500" y="855755"/>
                        <a:pt x="139837" y="849086"/>
                      </a:cubicBezTo>
                      <a:cubicBezTo>
                        <a:pt x="227264" y="786637"/>
                        <a:pt x="139192" y="816591"/>
                        <a:pt x="226922" y="794657"/>
                      </a:cubicBezTo>
                      <a:cubicBezTo>
                        <a:pt x="247171" y="774409"/>
                        <a:pt x="253890" y="764845"/>
                        <a:pt x="281351" y="751114"/>
                      </a:cubicBezTo>
                      <a:cubicBezTo>
                        <a:pt x="291614" y="745982"/>
                        <a:pt x="303122" y="743857"/>
                        <a:pt x="314008" y="740229"/>
                      </a:cubicBezTo>
                      <a:cubicBezTo>
                        <a:pt x="366581" y="687656"/>
                        <a:pt x="299770" y="751620"/>
                        <a:pt x="368437" y="696686"/>
                      </a:cubicBezTo>
                      <a:cubicBezTo>
                        <a:pt x="376451" y="690275"/>
                        <a:pt x="381028" y="679504"/>
                        <a:pt x="390208" y="674914"/>
                      </a:cubicBezTo>
                      <a:cubicBezTo>
                        <a:pt x="410734" y="664651"/>
                        <a:pt x="433751" y="660400"/>
                        <a:pt x="455522" y="653143"/>
                      </a:cubicBezTo>
                      <a:lnTo>
                        <a:pt x="488180" y="642257"/>
                      </a:lnTo>
                      <a:cubicBezTo>
                        <a:pt x="582892" y="610687"/>
                        <a:pt x="509400" y="632007"/>
                        <a:pt x="716780" y="620486"/>
                      </a:cubicBezTo>
                      <a:cubicBezTo>
                        <a:pt x="792980" y="624115"/>
                        <a:pt x="869499" y="623522"/>
                        <a:pt x="945380" y="631372"/>
                      </a:cubicBezTo>
                      <a:cubicBezTo>
                        <a:pt x="975143" y="634451"/>
                        <a:pt x="1002666" y="650434"/>
                        <a:pt x="1032465" y="653143"/>
                      </a:cubicBezTo>
                      <a:lnTo>
                        <a:pt x="1152208" y="664029"/>
                      </a:lnTo>
                      <a:cubicBezTo>
                        <a:pt x="1170351" y="667657"/>
                        <a:pt x="1188350" y="672101"/>
                        <a:pt x="1206637" y="674914"/>
                      </a:cubicBezTo>
                      <a:cubicBezTo>
                        <a:pt x="1235551" y="679362"/>
                        <a:pt x="1264940" y="680567"/>
                        <a:pt x="1293722" y="685800"/>
                      </a:cubicBezTo>
                      <a:cubicBezTo>
                        <a:pt x="1305012" y="687853"/>
                        <a:pt x="1315347" y="693534"/>
                        <a:pt x="1326380" y="696686"/>
                      </a:cubicBezTo>
                      <a:cubicBezTo>
                        <a:pt x="1367134" y="708330"/>
                        <a:pt x="1402583" y="714829"/>
                        <a:pt x="1446122" y="718457"/>
                      </a:cubicBezTo>
                      <a:cubicBezTo>
                        <a:pt x="1507701" y="723588"/>
                        <a:pt x="1569494" y="725714"/>
                        <a:pt x="1631180" y="729343"/>
                      </a:cubicBezTo>
                      <a:cubicBezTo>
                        <a:pt x="1700123" y="725714"/>
                        <a:pt x="1769208" y="724190"/>
                        <a:pt x="1838008" y="718457"/>
                      </a:cubicBezTo>
                      <a:cubicBezTo>
                        <a:pt x="1884882" y="714551"/>
                        <a:pt x="1886548" y="707699"/>
                        <a:pt x="1925094" y="696686"/>
                      </a:cubicBezTo>
                      <a:cubicBezTo>
                        <a:pt x="1939479" y="692576"/>
                        <a:pt x="1954032" y="689046"/>
                        <a:pt x="1968637" y="685800"/>
                      </a:cubicBezTo>
                      <a:cubicBezTo>
                        <a:pt x="1986698" y="681786"/>
                        <a:pt x="2005215" y="679782"/>
                        <a:pt x="2023065" y="674914"/>
                      </a:cubicBezTo>
                      <a:cubicBezTo>
                        <a:pt x="2023099" y="674905"/>
                        <a:pt x="2104692" y="647705"/>
                        <a:pt x="2121037" y="642257"/>
                      </a:cubicBezTo>
                      <a:lnTo>
                        <a:pt x="2284322" y="587829"/>
                      </a:lnTo>
                      <a:lnTo>
                        <a:pt x="2349637" y="566057"/>
                      </a:lnTo>
                      <a:lnTo>
                        <a:pt x="2382294" y="555172"/>
                      </a:lnTo>
                      <a:cubicBezTo>
                        <a:pt x="2432991" y="504473"/>
                        <a:pt x="2367363" y="562636"/>
                        <a:pt x="2447608" y="522514"/>
                      </a:cubicBezTo>
                      <a:cubicBezTo>
                        <a:pt x="2456788" y="517924"/>
                        <a:pt x="2460200" y="505333"/>
                        <a:pt x="2469380" y="500743"/>
                      </a:cubicBezTo>
                      <a:cubicBezTo>
                        <a:pt x="2482761" y="494052"/>
                        <a:pt x="2498408" y="493486"/>
                        <a:pt x="2512922" y="489857"/>
                      </a:cubicBezTo>
                      <a:cubicBezTo>
                        <a:pt x="2520179" y="482600"/>
                        <a:pt x="2525514" y="472676"/>
                        <a:pt x="2534694" y="468086"/>
                      </a:cubicBezTo>
                      <a:cubicBezTo>
                        <a:pt x="2555220" y="457823"/>
                        <a:pt x="2600008" y="446314"/>
                        <a:pt x="2600008" y="446314"/>
                      </a:cubicBezTo>
                      <a:cubicBezTo>
                        <a:pt x="2620258" y="426065"/>
                        <a:pt x="2626973" y="416504"/>
                        <a:pt x="2654437" y="402772"/>
                      </a:cubicBezTo>
                      <a:cubicBezTo>
                        <a:pt x="2664700" y="397640"/>
                        <a:pt x="2676208" y="395515"/>
                        <a:pt x="2687094" y="391886"/>
                      </a:cubicBezTo>
                      <a:cubicBezTo>
                        <a:pt x="2697980" y="381000"/>
                        <a:pt x="2706942" y="367768"/>
                        <a:pt x="2719751" y="359229"/>
                      </a:cubicBezTo>
                      <a:cubicBezTo>
                        <a:pt x="2729298" y="352864"/>
                        <a:pt x="2743228" y="355228"/>
                        <a:pt x="2752408" y="348343"/>
                      </a:cubicBezTo>
                      <a:cubicBezTo>
                        <a:pt x="2772934" y="332948"/>
                        <a:pt x="2806837" y="293914"/>
                        <a:pt x="2806837" y="293914"/>
                      </a:cubicBezTo>
                      <a:cubicBezTo>
                        <a:pt x="2810465" y="283028"/>
                        <a:pt x="2811053" y="270594"/>
                        <a:pt x="2817722" y="261257"/>
                      </a:cubicBezTo>
                      <a:cubicBezTo>
                        <a:pt x="2852659" y="212345"/>
                        <a:pt x="2855567" y="226626"/>
                        <a:pt x="2893922" y="195943"/>
                      </a:cubicBezTo>
                      <a:cubicBezTo>
                        <a:pt x="2947788" y="152852"/>
                        <a:pt x="2880883" y="198097"/>
                        <a:pt x="2937465" y="141514"/>
                      </a:cubicBezTo>
                      <a:cubicBezTo>
                        <a:pt x="2950294" y="128685"/>
                        <a:pt x="2967070" y="120472"/>
                        <a:pt x="2981008" y="108857"/>
                      </a:cubicBezTo>
                      <a:cubicBezTo>
                        <a:pt x="2988892" y="102287"/>
                        <a:pt x="2993979" y="92366"/>
                        <a:pt x="3002780" y="87086"/>
                      </a:cubicBezTo>
                      <a:cubicBezTo>
                        <a:pt x="3012619" y="81182"/>
                        <a:pt x="3025174" y="81332"/>
                        <a:pt x="3035437" y="76200"/>
                      </a:cubicBezTo>
                      <a:cubicBezTo>
                        <a:pt x="3047139" y="70349"/>
                        <a:pt x="3057878" y="62602"/>
                        <a:pt x="3068094" y="54429"/>
                      </a:cubicBezTo>
                      <a:cubicBezTo>
                        <a:pt x="3076108" y="48018"/>
                        <a:pt x="3080685" y="37247"/>
                        <a:pt x="3089865" y="32657"/>
                      </a:cubicBezTo>
                      <a:cubicBezTo>
                        <a:pt x="3110391" y="22394"/>
                        <a:pt x="3133408" y="18143"/>
                        <a:pt x="3155180" y="10886"/>
                      </a:cubicBezTo>
                      <a:lnTo>
                        <a:pt x="3187837" y="0"/>
                      </a:lnTo>
                      <a:cubicBezTo>
                        <a:pt x="3218435" y="2782"/>
                        <a:pt x="3298351" y="829"/>
                        <a:pt x="3340237" y="21772"/>
                      </a:cubicBezTo>
                      <a:cubicBezTo>
                        <a:pt x="3351939" y="27623"/>
                        <a:pt x="3360939" y="38230"/>
                        <a:pt x="3372894" y="43543"/>
                      </a:cubicBezTo>
                      <a:cubicBezTo>
                        <a:pt x="3393865" y="52863"/>
                        <a:pt x="3438208" y="65314"/>
                        <a:pt x="3438208" y="65314"/>
                      </a:cubicBezTo>
                      <a:cubicBezTo>
                        <a:pt x="3445465" y="72571"/>
                        <a:pt x="3451179" y="81805"/>
                        <a:pt x="3459980" y="87086"/>
                      </a:cubicBezTo>
                      <a:cubicBezTo>
                        <a:pt x="3469819" y="92990"/>
                        <a:pt x="3482090" y="93452"/>
                        <a:pt x="3492637" y="97972"/>
                      </a:cubicBezTo>
                      <a:cubicBezTo>
                        <a:pt x="3507552" y="104364"/>
                        <a:pt x="3521265" y="113351"/>
                        <a:pt x="3536180" y="119743"/>
                      </a:cubicBezTo>
                      <a:cubicBezTo>
                        <a:pt x="3546727" y="124263"/>
                        <a:pt x="3558574" y="125497"/>
                        <a:pt x="3568837" y="130629"/>
                      </a:cubicBezTo>
                      <a:cubicBezTo>
                        <a:pt x="3580539" y="136480"/>
                        <a:pt x="3589539" y="147087"/>
                        <a:pt x="3601494" y="152400"/>
                      </a:cubicBezTo>
                      <a:cubicBezTo>
                        <a:pt x="3622465" y="161721"/>
                        <a:pt x="3666808" y="174172"/>
                        <a:pt x="3666808" y="174172"/>
                      </a:cubicBezTo>
                      <a:cubicBezTo>
                        <a:pt x="3674065" y="181429"/>
                        <a:pt x="3680566" y="189532"/>
                        <a:pt x="3688580" y="195943"/>
                      </a:cubicBezTo>
                      <a:cubicBezTo>
                        <a:pt x="3709603" y="212761"/>
                        <a:pt x="3740713" y="229171"/>
                        <a:pt x="3764780" y="239486"/>
                      </a:cubicBezTo>
                      <a:cubicBezTo>
                        <a:pt x="3775327" y="244006"/>
                        <a:pt x="3787174" y="245240"/>
                        <a:pt x="3797437" y="250372"/>
                      </a:cubicBezTo>
                      <a:cubicBezTo>
                        <a:pt x="3809139" y="256223"/>
                        <a:pt x="3818392" y="266292"/>
                        <a:pt x="3830094" y="272143"/>
                      </a:cubicBezTo>
                      <a:cubicBezTo>
                        <a:pt x="3840357" y="277275"/>
                        <a:pt x="3852488" y="277897"/>
                        <a:pt x="3862751" y="283029"/>
                      </a:cubicBezTo>
                      <a:cubicBezTo>
                        <a:pt x="3874453" y="288880"/>
                        <a:pt x="3883706" y="298949"/>
                        <a:pt x="3895408" y="304800"/>
                      </a:cubicBezTo>
                      <a:cubicBezTo>
                        <a:pt x="3905671" y="309932"/>
                        <a:pt x="3917032" y="312534"/>
                        <a:pt x="3928065" y="315686"/>
                      </a:cubicBezTo>
                      <a:cubicBezTo>
                        <a:pt x="3980766" y="330744"/>
                        <a:pt x="4006637" y="333261"/>
                        <a:pt x="4069580" y="337457"/>
                      </a:cubicBezTo>
                      <a:cubicBezTo>
                        <a:pt x="4145697" y="342531"/>
                        <a:pt x="4221980" y="344714"/>
                        <a:pt x="4298180" y="348343"/>
                      </a:cubicBezTo>
                      <a:cubicBezTo>
                        <a:pt x="4330837" y="351972"/>
                        <a:pt x="4363675" y="354233"/>
                        <a:pt x="4396151" y="359229"/>
                      </a:cubicBezTo>
                      <a:cubicBezTo>
                        <a:pt x="4410938" y="361504"/>
                        <a:pt x="4425364" y="365815"/>
                        <a:pt x="4439694" y="370114"/>
                      </a:cubicBezTo>
                      <a:lnTo>
                        <a:pt x="4537665" y="402772"/>
                      </a:lnTo>
                      <a:cubicBezTo>
                        <a:pt x="4537669" y="402773"/>
                        <a:pt x="4602977" y="424541"/>
                        <a:pt x="4602980" y="424543"/>
                      </a:cubicBezTo>
                      <a:cubicBezTo>
                        <a:pt x="4613866" y="431800"/>
                        <a:pt x="4623682" y="441001"/>
                        <a:pt x="4635637" y="446314"/>
                      </a:cubicBezTo>
                      <a:cubicBezTo>
                        <a:pt x="4656608" y="455635"/>
                        <a:pt x="4681856" y="455356"/>
                        <a:pt x="4700951" y="468086"/>
                      </a:cubicBezTo>
                      <a:cubicBezTo>
                        <a:pt x="4711837" y="475343"/>
                        <a:pt x="4723392" y="481684"/>
                        <a:pt x="4733608" y="489857"/>
                      </a:cubicBezTo>
                      <a:cubicBezTo>
                        <a:pt x="4741622" y="496268"/>
                        <a:pt x="4746579" y="506349"/>
                        <a:pt x="4755380" y="511629"/>
                      </a:cubicBezTo>
                      <a:cubicBezTo>
                        <a:pt x="4765219" y="517532"/>
                        <a:pt x="4777151" y="518886"/>
                        <a:pt x="4788037" y="522514"/>
                      </a:cubicBezTo>
                      <a:cubicBezTo>
                        <a:pt x="4872931" y="607412"/>
                        <a:pt x="4735441" y="467070"/>
                        <a:pt x="4831580" y="576943"/>
                      </a:cubicBezTo>
                      <a:cubicBezTo>
                        <a:pt x="4848476" y="596253"/>
                        <a:pt x="4867865" y="613229"/>
                        <a:pt x="4886008" y="631372"/>
                      </a:cubicBezTo>
                      <a:cubicBezTo>
                        <a:pt x="4893265" y="638629"/>
                        <a:pt x="4902087" y="644603"/>
                        <a:pt x="4907780" y="653143"/>
                      </a:cubicBezTo>
                      <a:cubicBezTo>
                        <a:pt x="4915037" y="664029"/>
                        <a:pt x="4921037" y="675867"/>
                        <a:pt x="4929551" y="685800"/>
                      </a:cubicBezTo>
                      <a:cubicBezTo>
                        <a:pt x="4942909" y="701385"/>
                        <a:pt x="4973094" y="729343"/>
                        <a:pt x="4973094" y="729343"/>
                      </a:cubicBezTo>
                      <a:cubicBezTo>
                        <a:pt x="4976723" y="740229"/>
                        <a:pt x="4978076" y="752161"/>
                        <a:pt x="4983980" y="762000"/>
                      </a:cubicBezTo>
                      <a:cubicBezTo>
                        <a:pt x="4989260" y="770801"/>
                        <a:pt x="4999593" y="775561"/>
                        <a:pt x="5005751" y="783772"/>
                      </a:cubicBezTo>
                      <a:cubicBezTo>
                        <a:pt x="5021450" y="804705"/>
                        <a:pt x="5034780" y="827315"/>
                        <a:pt x="5049294" y="849086"/>
                      </a:cubicBezTo>
                      <a:cubicBezTo>
                        <a:pt x="5056551" y="859972"/>
                        <a:pt x="5066928" y="869332"/>
                        <a:pt x="5071065" y="881743"/>
                      </a:cubicBezTo>
                      <a:cubicBezTo>
                        <a:pt x="5074694" y="892629"/>
                        <a:pt x="5076047" y="904561"/>
                        <a:pt x="5081951" y="914400"/>
                      </a:cubicBezTo>
                      <a:cubicBezTo>
                        <a:pt x="5087231" y="923201"/>
                        <a:pt x="5096465" y="928915"/>
                        <a:pt x="5103722" y="936172"/>
                      </a:cubicBezTo>
                      <a:cubicBezTo>
                        <a:pt x="5107351" y="947058"/>
                        <a:pt x="5108704" y="958990"/>
                        <a:pt x="5114608" y="968829"/>
                      </a:cubicBezTo>
                      <a:cubicBezTo>
                        <a:pt x="5119889" y="977630"/>
                        <a:pt x="5131790" y="981420"/>
                        <a:pt x="5136380" y="990600"/>
                      </a:cubicBezTo>
                      <a:cubicBezTo>
                        <a:pt x="5146643" y="1011126"/>
                        <a:pt x="5150894" y="1034143"/>
                        <a:pt x="5158151" y="1055914"/>
                      </a:cubicBezTo>
                      <a:cubicBezTo>
                        <a:pt x="5161780" y="1066800"/>
                        <a:pt x="5162672" y="1079024"/>
                        <a:pt x="5169037" y="1088572"/>
                      </a:cubicBezTo>
                      <a:cubicBezTo>
                        <a:pt x="5231429" y="1182162"/>
                        <a:pt x="5156626" y="1063749"/>
                        <a:pt x="5201694" y="1153886"/>
                      </a:cubicBezTo>
                      <a:cubicBezTo>
                        <a:pt x="5215427" y="1181352"/>
                        <a:pt x="5224985" y="1188063"/>
                        <a:pt x="5245237" y="1208314"/>
                      </a:cubicBezTo>
                      <a:cubicBezTo>
                        <a:pt x="5252494" y="1222828"/>
                        <a:pt x="5258007" y="1238355"/>
                        <a:pt x="5267008" y="1251857"/>
                      </a:cubicBezTo>
                      <a:cubicBezTo>
                        <a:pt x="5272701" y="1260397"/>
                        <a:pt x="5284190" y="1264449"/>
                        <a:pt x="5288780" y="1273629"/>
                      </a:cubicBezTo>
                      <a:cubicBezTo>
                        <a:pt x="5295471" y="1287011"/>
                        <a:pt x="5295555" y="1302787"/>
                        <a:pt x="5299665" y="1317172"/>
                      </a:cubicBezTo>
                      <a:cubicBezTo>
                        <a:pt x="5302817" y="1328205"/>
                        <a:pt x="5305419" y="1339566"/>
                        <a:pt x="5310551" y="1349829"/>
                      </a:cubicBezTo>
                      <a:cubicBezTo>
                        <a:pt x="5316402" y="1361531"/>
                        <a:pt x="5323808" y="1372553"/>
                        <a:pt x="5332322" y="1382486"/>
                      </a:cubicBezTo>
                      <a:cubicBezTo>
                        <a:pt x="5345680" y="1398071"/>
                        <a:pt x="5375865" y="1426029"/>
                        <a:pt x="5375865" y="1426029"/>
                      </a:cubicBezTo>
                      <a:cubicBezTo>
                        <a:pt x="5401959" y="1504309"/>
                        <a:pt x="5370308" y="1406575"/>
                        <a:pt x="5397637" y="1502229"/>
                      </a:cubicBezTo>
                      <a:cubicBezTo>
                        <a:pt x="5400789" y="1513262"/>
                        <a:pt x="5401354" y="1525926"/>
                        <a:pt x="5408522" y="1534886"/>
                      </a:cubicBezTo>
                      <a:cubicBezTo>
                        <a:pt x="5416695" y="1545102"/>
                        <a:pt x="5430294" y="1549400"/>
                        <a:pt x="5441180" y="1556657"/>
                      </a:cubicBezTo>
                      <a:cubicBezTo>
                        <a:pt x="5452982" y="1592063"/>
                        <a:pt x="5463365" y="1633479"/>
                        <a:pt x="5484722" y="1665514"/>
                      </a:cubicBezTo>
                      <a:cubicBezTo>
                        <a:pt x="5497132" y="1684128"/>
                        <a:pt x="5521681" y="1697410"/>
                        <a:pt x="5539151" y="1709057"/>
                      </a:cubicBezTo>
                      <a:cubicBezTo>
                        <a:pt x="5546408" y="1719943"/>
                        <a:pt x="5552749" y="1731498"/>
                        <a:pt x="5560922" y="1741714"/>
                      </a:cubicBezTo>
                      <a:cubicBezTo>
                        <a:pt x="5575071" y="1759400"/>
                        <a:pt x="5610637" y="1787229"/>
                        <a:pt x="5626237" y="1796143"/>
                      </a:cubicBezTo>
                      <a:cubicBezTo>
                        <a:pt x="5690120" y="1832648"/>
                        <a:pt x="5634745" y="1761113"/>
                        <a:pt x="5724208" y="1850572"/>
                      </a:cubicBezTo>
                      <a:cubicBezTo>
                        <a:pt x="5731465" y="1857829"/>
                        <a:pt x="5739569" y="1864329"/>
                        <a:pt x="5745980" y="1872343"/>
                      </a:cubicBezTo>
                      <a:cubicBezTo>
                        <a:pt x="5754153" y="1882559"/>
                        <a:pt x="5756657" y="1898066"/>
                        <a:pt x="5767751" y="1905000"/>
                      </a:cubicBezTo>
                      <a:cubicBezTo>
                        <a:pt x="5787212" y="1917163"/>
                        <a:pt x="5833065" y="1926772"/>
                        <a:pt x="5833065" y="1926772"/>
                      </a:cubicBezTo>
                      <a:cubicBezTo>
                        <a:pt x="5860427" y="2008856"/>
                        <a:pt x="5820335" y="1910860"/>
                        <a:pt x="5876608" y="1981200"/>
                      </a:cubicBezTo>
                      <a:cubicBezTo>
                        <a:pt x="5883776" y="1990160"/>
                        <a:pt x="5882362" y="2003594"/>
                        <a:pt x="5887494" y="2013857"/>
                      </a:cubicBezTo>
                      <a:cubicBezTo>
                        <a:pt x="5893345" y="2025559"/>
                        <a:pt x="5900014" y="2037263"/>
                        <a:pt x="5909265" y="2046514"/>
                      </a:cubicBezTo>
                      <a:cubicBezTo>
                        <a:pt x="5930368" y="2067617"/>
                        <a:pt x="5948018" y="2070318"/>
                        <a:pt x="5974580" y="2079172"/>
                      </a:cubicBezTo>
                      <a:cubicBezTo>
                        <a:pt x="5981837" y="2090058"/>
                        <a:pt x="5986135" y="2103656"/>
                        <a:pt x="5996351" y="2111829"/>
                      </a:cubicBezTo>
                      <a:cubicBezTo>
                        <a:pt x="6005311" y="2118997"/>
                        <a:pt x="6019169" y="2116811"/>
                        <a:pt x="6029008" y="2122714"/>
                      </a:cubicBezTo>
                      <a:cubicBezTo>
                        <a:pt x="6037809" y="2127994"/>
                        <a:pt x="6043523" y="2137229"/>
                        <a:pt x="6050780" y="2144486"/>
                      </a:cubicBezTo>
                      <a:cubicBezTo>
                        <a:pt x="6075796" y="2219537"/>
                        <a:pt x="6056324" y="2193572"/>
                        <a:pt x="6094322" y="2231572"/>
                      </a:cubicBezTo>
                      <a:cubicBezTo>
                        <a:pt x="6125162" y="2324090"/>
                        <a:pt x="6082149" y="2211283"/>
                        <a:pt x="6126980" y="2286000"/>
                      </a:cubicBezTo>
                      <a:cubicBezTo>
                        <a:pt x="6132884" y="2295839"/>
                        <a:pt x="6134237" y="2307771"/>
                        <a:pt x="6137865" y="2318657"/>
                      </a:cubicBezTo>
                      <a:cubicBezTo>
                        <a:pt x="6136104" y="2348592"/>
                        <a:pt x="6123846" y="2582666"/>
                        <a:pt x="6116094" y="2634343"/>
                      </a:cubicBezTo>
                      <a:cubicBezTo>
                        <a:pt x="6111655" y="2663934"/>
                        <a:pt x="6110920" y="2696532"/>
                        <a:pt x="6094322" y="2721429"/>
                      </a:cubicBezTo>
                      <a:cubicBezTo>
                        <a:pt x="6031930" y="2815019"/>
                        <a:pt x="6106733" y="2696606"/>
                        <a:pt x="6061665" y="2786743"/>
                      </a:cubicBezTo>
                      <a:cubicBezTo>
                        <a:pt x="6055814" y="2798445"/>
                        <a:pt x="6045207" y="2807445"/>
                        <a:pt x="6039894" y="2819400"/>
                      </a:cubicBezTo>
                      <a:cubicBezTo>
                        <a:pt x="5999867" y="2909461"/>
                        <a:pt x="6041062" y="2861773"/>
                        <a:pt x="5996351" y="2906486"/>
                      </a:cubicBezTo>
                      <a:cubicBezTo>
                        <a:pt x="5986074" y="2937317"/>
                        <a:pt x="5986419" y="2945829"/>
                        <a:pt x="5963694" y="2971800"/>
                      </a:cubicBezTo>
                      <a:cubicBezTo>
                        <a:pt x="5946798" y="2991110"/>
                        <a:pt x="5909265" y="3026229"/>
                        <a:pt x="5909265" y="3026229"/>
                      </a:cubicBezTo>
                      <a:cubicBezTo>
                        <a:pt x="5885516" y="3097480"/>
                        <a:pt x="5918501" y="3027549"/>
                        <a:pt x="5865722" y="3069772"/>
                      </a:cubicBezTo>
                      <a:cubicBezTo>
                        <a:pt x="5855506" y="3077945"/>
                        <a:pt x="5853202" y="3093178"/>
                        <a:pt x="5843951" y="3102429"/>
                      </a:cubicBezTo>
                      <a:cubicBezTo>
                        <a:pt x="5834700" y="3111680"/>
                        <a:pt x="5822180" y="3116943"/>
                        <a:pt x="5811294" y="3124200"/>
                      </a:cubicBezTo>
                      <a:cubicBezTo>
                        <a:pt x="5804037" y="3135086"/>
                        <a:pt x="5797695" y="3146641"/>
                        <a:pt x="5789522" y="3156857"/>
                      </a:cubicBezTo>
                      <a:cubicBezTo>
                        <a:pt x="5783111" y="3164871"/>
                        <a:pt x="5773909" y="3170418"/>
                        <a:pt x="5767751" y="3178629"/>
                      </a:cubicBezTo>
                      <a:cubicBezTo>
                        <a:pt x="5752052" y="3199562"/>
                        <a:pt x="5742710" y="3225441"/>
                        <a:pt x="5724208" y="3243943"/>
                      </a:cubicBezTo>
                      <a:cubicBezTo>
                        <a:pt x="5713322" y="3254829"/>
                        <a:pt x="5701406" y="3264773"/>
                        <a:pt x="5691551" y="3276600"/>
                      </a:cubicBezTo>
                      <a:cubicBezTo>
                        <a:pt x="5683176" y="3286651"/>
                        <a:pt x="5677953" y="3299041"/>
                        <a:pt x="5669780" y="3309257"/>
                      </a:cubicBezTo>
                      <a:cubicBezTo>
                        <a:pt x="5652053" y="3331416"/>
                        <a:pt x="5639600" y="3336634"/>
                        <a:pt x="5615351" y="3352800"/>
                      </a:cubicBezTo>
                      <a:cubicBezTo>
                        <a:pt x="5611722" y="3363686"/>
                        <a:pt x="5610369" y="3375618"/>
                        <a:pt x="5604465" y="3385457"/>
                      </a:cubicBezTo>
                      <a:cubicBezTo>
                        <a:pt x="5599185" y="3394258"/>
                        <a:pt x="5589105" y="3399215"/>
                        <a:pt x="5582694" y="3407229"/>
                      </a:cubicBezTo>
                      <a:cubicBezTo>
                        <a:pt x="5574521" y="3417445"/>
                        <a:pt x="5569298" y="3429835"/>
                        <a:pt x="5560922" y="3439886"/>
                      </a:cubicBezTo>
                      <a:cubicBezTo>
                        <a:pt x="5551067" y="3451712"/>
                        <a:pt x="5538120" y="3460716"/>
                        <a:pt x="5528265" y="3472543"/>
                      </a:cubicBezTo>
                      <a:cubicBezTo>
                        <a:pt x="5459604" y="3554936"/>
                        <a:pt x="5548064" y="3463630"/>
                        <a:pt x="5484722" y="3526972"/>
                      </a:cubicBezTo>
                      <a:lnTo>
                        <a:pt x="5452065" y="3624943"/>
                      </a:lnTo>
                      <a:lnTo>
                        <a:pt x="5430294" y="3690257"/>
                      </a:lnTo>
                      <a:lnTo>
                        <a:pt x="5408522" y="3712029"/>
                      </a:lnTo>
                      <a:cubicBezTo>
                        <a:pt x="5382614" y="3789755"/>
                        <a:pt x="5399481" y="3758248"/>
                        <a:pt x="5364980" y="3810000"/>
                      </a:cubicBezTo>
                      <a:cubicBezTo>
                        <a:pt x="5330948" y="3946123"/>
                        <a:pt x="5374442" y="3776882"/>
                        <a:pt x="5343208" y="3886200"/>
                      </a:cubicBezTo>
                      <a:cubicBezTo>
                        <a:pt x="5339098" y="3900585"/>
                        <a:pt x="5336432" y="3915358"/>
                        <a:pt x="5332322" y="3929743"/>
                      </a:cubicBezTo>
                      <a:cubicBezTo>
                        <a:pt x="5329170" y="3940776"/>
                        <a:pt x="5324220" y="3951268"/>
                        <a:pt x="5321437" y="3962400"/>
                      </a:cubicBezTo>
                      <a:cubicBezTo>
                        <a:pt x="5315769" y="3985072"/>
                        <a:pt x="5304347" y="4066576"/>
                        <a:pt x="5288780" y="4082143"/>
                      </a:cubicBezTo>
                      <a:lnTo>
                        <a:pt x="5267008" y="4103914"/>
                      </a:lnTo>
                      <a:lnTo>
                        <a:pt x="5245237" y="4169229"/>
                      </a:lnTo>
                      <a:cubicBezTo>
                        <a:pt x="5241608" y="4180115"/>
                        <a:pt x="5239482" y="4191623"/>
                        <a:pt x="5234351" y="4201886"/>
                      </a:cubicBezTo>
                      <a:cubicBezTo>
                        <a:pt x="5227094" y="4216400"/>
                        <a:pt x="5218607" y="4230362"/>
                        <a:pt x="5212580" y="4245429"/>
                      </a:cubicBezTo>
                      <a:cubicBezTo>
                        <a:pt x="5204057" y="4266737"/>
                        <a:pt x="5198065" y="4288972"/>
                        <a:pt x="5190808" y="4310743"/>
                      </a:cubicBezTo>
                      <a:cubicBezTo>
                        <a:pt x="5187179" y="4321629"/>
                        <a:pt x="5188036" y="4335286"/>
                        <a:pt x="5179922" y="4343400"/>
                      </a:cubicBezTo>
                      <a:cubicBezTo>
                        <a:pt x="5172665" y="4350657"/>
                        <a:pt x="5164562" y="4357158"/>
                        <a:pt x="5158151" y="4365172"/>
                      </a:cubicBezTo>
                      <a:cubicBezTo>
                        <a:pt x="5143289" y="4383749"/>
                        <a:pt x="5122496" y="4420339"/>
                        <a:pt x="5114608" y="4441372"/>
                      </a:cubicBezTo>
                      <a:cubicBezTo>
                        <a:pt x="5101569" y="4476141"/>
                        <a:pt x="5103217" y="4518330"/>
                        <a:pt x="5081951" y="4550229"/>
                      </a:cubicBezTo>
                      <a:lnTo>
                        <a:pt x="5038408" y="4615543"/>
                      </a:lnTo>
                      <a:cubicBezTo>
                        <a:pt x="5031151" y="4626429"/>
                        <a:pt x="5025888" y="4638949"/>
                        <a:pt x="5016637" y="4648200"/>
                      </a:cubicBezTo>
                      <a:lnTo>
                        <a:pt x="4994865" y="4669972"/>
                      </a:lnTo>
                      <a:cubicBezTo>
                        <a:pt x="4974047" y="4732429"/>
                        <a:pt x="4998889" y="4674129"/>
                        <a:pt x="4951322" y="4735286"/>
                      </a:cubicBezTo>
                      <a:cubicBezTo>
                        <a:pt x="4882936" y="4823211"/>
                        <a:pt x="4938345" y="4780223"/>
                        <a:pt x="4875122" y="4822372"/>
                      </a:cubicBezTo>
                      <a:cubicBezTo>
                        <a:pt x="4825215" y="4897234"/>
                        <a:pt x="4856403" y="4879412"/>
                        <a:pt x="4798922" y="4898572"/>
                      </a:cubicBezTo>
                      <a:cubicBezTo>
                        <a:pt x="4795294" y="4909458"/>
                        <a:pt x="4793941" y="4921390"/>
                        <a:pt x="4788037" y="4931229"/>
                      </a:cubicBezTo>
                      <a:cubicBezTo>
                        <a:pt x="4777698" y="4948461"/>
                        <a:pt x="4748437" y="4964885"/>
                        <a:pt x="4733608" y="4974772"/>
                      </a:cubicBezTo>
                      <a:cubicBezTo>
                        <a:pt x="4693285" y="5035256"/>
                        <a:pt x="4701787" y="5038202"/>
                        <a:pt x="4646522" y="5072743"/>
                      </a:cubicBezTo>
                      <a:cubicBezTo>
                        <a:pt x="4632761" y="5081343"/>
                        <a:pt x="4616482" y="5085513"/>
                        <a:pt x="4602980" y="5094514"/>
                      </a:cubicBezTo>
                      <a:cubicBezTo>
                        <a:pt x="4594440" y="5100207"/>
                        <a:pt x="4590388" y="5111696"/>
                        <a:pt x="4581208" y="5116286"/>
                      </a:cubicBezTo>
                      <a:cubicBezTo>
                        <a:pt x="4560682" y="5126549"/>
                        <a:pt x="4537665" y="5130800"/>
                        <a:pt x="4515894" y="5138057"/>
                      </a:cubicBezTo>
                      <a:lnTo>
                        <a:pt x="4483237" y="5148943"/>
                      </a:lnTo>
                      <a:cubicBezTo>
                        <a:pt x="4472351" y="5152572"/>
                        <a:pt x="4460128" y="5153464"/>
                        <a:pt x="4450580" y="5159829"/>
                      </a:cubicBezTo>
                      <a:cubicBezTo>
                        <a:pt x="4439694" y="5167086"/>
                        <a:pt x="4428138" y="5173427"/>
                        <a:pt x="4417922" y="5181600"/>
                      </a:cubicBezTo>
                      <a:cubicBezTo>
                        <a:pt x="4409908" y="5188011"/>
                        <a:pt x="4404952" y="5198092"/>
                        <a:pt x="4396151" y="5203372"/>
                      </a:cubicBezTo>
                      <a:cubicBezTo>
                        <a:pt x="4386312" y="5209276"/>
                        <a:pt x="4374041" y="5209737"/>
                        <a:pt x="4363494" y="5214257"/>
                      </a:cubicBezTo>
                      <a:cubicBezTo>
                        <a:pt x="4348578" y="5220649"/>
                        <a:pt x="4335018" y="5230002"/>
                        <a:pt x="4319951" y="5236029"/>
                      </a:cubicBezTo>
                      <a:cubicBezTo>
                        <a:pt x="4298643" y="5244552"/>
                        <a:pt x="4276408" y="5250543"/>
                        <a:pt x="4254637" y="5257800"/>
                      </a:cubicBezTo>
                      <a:cubicBezTo>
                        <a:pt x="4243751" y="5261429"/>
                        <a:pt x="4231528" y="5262321"/>
                        <a:pt x="4221980" y="5268686"/>
                      </a:cubicBezTo>
                      <a:cubicBezTo>
                        <a:pt x="4211094" y="5275943"/>
                        <a:pt x="4201024" y="5284606"/>
                        <a:pt x="4189322" y="5290457"/>
                      </a:cubicBezTo>
                      <a:cubicBezTo>
                        <a:pt x="4179059" y="5295589"/>
                        <a:pt x="4166696" y="5295770"/>
                        <a:pt x="4156665" y="5301343"/>
                      </a:cubicBezTo>
                      <a:cubicBezTo>
                        <a:pt x="4133792" y="5314050"/>
                        <a:pt x="4116174" y="5336612"/>
                        <a:pt x="4091351" y="5344886"/>
                      </a:cubicBezTo>
                      <a:lnTo>
                        <a:pt x="3960722" y="5388429"/>
                      </a:lnTo>
                      <a:lnTo>
                        <a:pt x="3928065" y="5399314"/>
                      </a:lnTo>
                      <a:cubicBezTo>
                        <a:pt x="3917179" y="5402943"/>
                        <a:pt x="3906540" y="5407417"/>
                        <a:pt x="3895408" y="5410200"/>
                      </a:cubicBezTo>
                      <a:cubicBezTo>
                        <a:pt x="3880894" y="5413829"/>
                        <a:pt x="3866195" y="5416787"/>
                        <a:pt x="3851865" y="5421086"/>
                      </a:cubicBezTo>
                      <a:cubicBezTo>
                        <a:pt x="3829884" y="5427680"/>
                        <a:pt x="3808322" y="5435600"/>
                        <a:pt x="3786551" y="5442857"/>
                      </a:cubicBezTo>
                      <a:lnTo>
                        <a:pt x="3753894" y="5453743"/>
                      </a:lnTo>
                      <a:cubicBezTo>
                        <a:pt x="3547065" y="5450114"/>
                        <a:pt x="3340034" y="5452696"/>
                        <a:pt x="3133408" y="5442857"/>
                      </a:cubicBezTo>
                      <a:cubicBezTo>
                        <a:pt x="3110485" y="5441765"/>
                        <a:pt x="3089865" y="5428343"/>
                        <a:pt x="3068094" y="5421086"/>
                      </a:cubicBezTo>
                      <a:lnTo>
                        <a:pt x="3035437" y="5410200"/>
                      </a:lnTo>
                      <a:cubicBezTo>
                        <a:pt x="3024551" y="5406571"/>
                        <a:pt x="3013043" y="5404445"/>
                        <a:pt x="3002780" y="5399314"/>
                      </a:cubicBezTo>
                      <a:cubicBezTo>
                        <a:pt x="2988266" y="5392057"/>
                        <a:pt x="2974519" y="5383001"/>
                        <a:pt x="2959237" y="5377543"/>
                      </a:cubicBezTo>
                      <a:cubicBezTo>
                        <a:pt x="2781361" y="5314017"/>
                        <a:pt x="2908730" y="5364568"/>
                        <a:pt x="2806837" y="5334000"/>
                      </a:cubicBezTo>
                      <a:cubicBezTo>
                        <a:pt x="2784856" y="5327406"/>
                        <a:pt x="2763294" y="5319486"/>
                        <a:pt x="2741522" y="5312229"/>
                      </a:cubicBezTo>
                      <a:cubicBezTo>
                        <a:pt x="2730636" y="5308600"/>
                        <a:pt x="2719128" y="5306474"/>
                        <a:pt x="2708865" y="5301343"/>
                      </a:cubicBezTo>
                      <a:lnTo>
                        <a:pt x="2665322" y="5279572"/>
                      </a:lnTo>
                      <a:cubicBezTo>
                        <a:pt x="2654436" y="5268686"/>
                        <a:pt x="2646123" y="5254390"/>
                        <a:pt x="2632665" y="5246914"/>
                      </a:cubicBezTo>
                      <a:cubicBezTo>
                        <a:pt x="2612604" y="5235769"/>
                        <a:pt x="2589122" y="5232400"/>
                        <a:pt x="2567351" y="5225143"/>
                      </a:cubicBezTo>
                      <a:lnTo>
                        <a:pt x="2534694" y="5214257"/>
                      </a:lnTo>
                      <a:cubicBezTo>
                        <a:pt x="2505661" y="5204579"/>
                        <a:pt x="2485403" y="5199539"/>
                        <a:pt x="2458494" y="5181600"/>
                      </a:cubicBezTo>
                      <a:cubicBezTo>
                        <a:pt x="2449954" y="5175907"/>
                        <a:pt x="2444736" y="5166240"/>
                        <a:pt x="2436722" y="5159829"/>
                      </a:cubicBezTo>
                      <a:cubicBezTo>
                        <a:pt x="2389981" y="5122437"/>
                        <a:pt x="2386172" y="5143875"/>
                        <a:pt x="2338751" y="5072743"/>
                      </a:cubicBezTo>
                      <a:cubicBezTo>
                        <a:pt x="2311287" y="5031546"/>
                        <a:pt x="2326231" y="5049337"/>
                        <a:pt x="2295208" y="5018314"/>
                      </a:cubicBezTo>
                      <a:cubicBezTo>
                        <a:pt x="2291579" y="5003800"/>
                        <a:pt x="2291745" y="4987762"/>
                        <a:pt x="2284322" y="4974772"/>
                      </a:cubicBezTo>
                      <a:cubicBezTo>
                        <a:pt x="2265135" y="4941194"/>
                        <a:pt x="2250183" y="4941620"/>
                        <a:pt x="2219008" y="4931229"/>
                      </a:cubicBezTo>
                      <a:cubicBezTo>
                        <a:pt x="2211751" y="4916715"/>
                        <a:pt x="2206238" y="4901188"/>
                        <a:pt x="2197237" y="4887686"/>
                      </a:cubicBezTo>
                      <a:cubicBezTo>
                        <a:pt x="2191544" y="4879146"/>
                        <a:pt x="2180055" y="4875094"/>
                        <a:pt x="2175465" y="4865914"/>
                      </a:cubicBezTo>
                      <a:cubicBezTo>
                        <a:pt x="2165202" y="4845388"/>
                        <a:pt x="2169922" y="4816827"/>
                        <a:pt x="2153694" y="4800600"/>
                      </a:cubicBezTo>
                      <a:cubicBezTo>
                        <a:pt x="2111168" y="4758076"/>
                        <a:pt x="2155790" y="4796206"/>
                        <a:pt x="2099265" y="4767943"/>
                      </a:cubicBezTo>
                      <a:cubicBezTo>
                        <a:pt x="2031965" y="4734293"/>
                        <a:pt x="2103416" y="4756197"/>
                        <a:pt x="2023065" y="4702629"/>
                      </a:cubicBezTo>
                      <a:cubicBezTo>
                        <a:pt x="2001294" y="4688115"/>
                        <a:pt x="1976253" y="4677588"/>
                        <a:pt x="1957751" y="4659086"/>
                      </a:cubicBezTo>
                      <a:cubicBezTo>
                        <a:pt x="1859468" y="4560803"/>
                        <a:pt x="1959746" y="4648099"/>
                        <a:pt x="1881551" y="4604657"/>
                      </a:cubicBezTo>
                      <a:cubicBezTo>
                        <a:pt x="1817067" y="4568832"/>
                        <a:pt x="1823585" y="4551454"/>
                        <a:pt x="1750922" y="4539343"/>
                      </a:cubicBezTo>
                      <a:cubicBezTo>
                        <a:pt x="1729151" y="4535714"/>
                        <a:pt x="1707251" y="4532786"/>
                        <a:pt x="1685608" y="4528457"/>
                      </a:cubicBezTo>
                      <a:cubicBezTo>
                        <a:pt x="1670938" y="4525523"/>
                        <a:pt x="1656997" y="4518505"/>
                        <a:pt x="1642065" y="4517572"/>
                      </a:cubicBezTo>
                      <a:cubicBezTo>
                        <a:pt x="1540598" y="4511230"/>
                        <a:pt x="1438865" y="4510315"/>
                        <a:pt x="1337265" y="4506686"/>
                      </a:cubicBezTo>
                      <a:cubicBezTo>
                        <a:pt x="1261065" y="4510315"/>
                        <a:pt x="1184688" y="4523907"/>
                        <a:pt x="1108665" y="4517572"/>
                      </a:cubicBezTo>
                      <a:cubicBezTo>
                        <a:pt x="1093323" y="4516293"/>
                        <a:pt x="1088817" y="4493454"/>
                        <a:pt x="1076008" y="4484914"/>
                      </a:cubicBezTo>
                      <a:cubicBezTo>
                        <a:pt x="1066461" y="4478549"/>
                        <a:pt x="1054720" y="4475579"/>
                        <a:pt x="1043351" y="4474029"/>
                      </a:cubicBezTo>
                      <a:cubicBezTo>
                        <a:pt x="974663" y="4464662"/>
                        <a:pt x="905465" y="4459514"/>
                        <a:pt x="836522" y="4452257"/>
                      </a:cubicBezTo>
                      <a:cubicBezTo>
                        <a:pt x="825636" y="4448629"/>
                        <a:pt x="814128" y="4446504"/>
                        <a:pt x="803865" y="4441372"/>
                      </a:cubicBezTo>
                      <a:cubicBezTo>
                        <a:pt x="724366" y="4401622"/>
                        <a:pt x="832122" y="4425387"/>
                        <a:pt x="684122" y="4376057"/>
                      </a:cubicBezTo>
                      <a:cubicBezTo>
                        <a:pt x="673236" y="4372429"/>
                        <a:pt x="662535" y="4368191"/>
                        <a:pt x="651465" y="4365172"/>
                      </a:cubicBezTo>
                      <a:cubicBezTo>
                        <a:pt x="622598" y="4357299"/>
                        <a:pt x="592766" y="4352862"/>
                        <a:pt x="564380" y="4343400"/>
                      </a:cubicBezTo>
                      <a:cubicBezTo>
                        <a:pt x="553494" y="4339771"/>
                        <a:pt x="542755" y="4335666"/>
                        <a:pt x="531722" y="4332514"/>
                      </a:cubicBezTo>
                      <a:cubicBezTo>
                        <a:pt x="515441" y="4327862"/>
                        <a:pt x="472925" y="4319444"/>
                        <a:pt x="455522" y="4310743"/>
                      </a:cubicBezTo>
                      <a:cubicBezTo>
                        <a:pt x="443820" y="4304892"/>
                        <a:pt x="434820" y="4294285"/>
                        <a:pt x="422865" y="4288972"/>
                      </a:cubicBezTo>
                      <a:cubicBezTo>
                        <a:pt x="401894" y="4279651"/>
                        <a:pt x="357551" y="4267200"/>
                        <a:pt x="357551" y="4267200"/>
                      </a:cubicBezTo>
                      <a:cubicBezTo>
                        <a:pt x="324395" y="4217465"/>
                        <a:pt x="345029" y="4243792"/>
                        <a:pt x="292237" y="4191000"/>
                      </a:cubicBezTo>
                      <a:lnTo>
                        <a:pt x="248694" y="4147457"/>
                      </a:lnTo>
                      <a:cubicBezTo>
                        <a:pt x="234180" y="4118429"/>
                        <a:pt x="228100" y="4083321"/>
                        <a:pt x="205151" y="4060372"/>
                      </a:cubicBezTo>
                      <a:lnTo>
                        <a:pt x="161608" y="4016829"/>
                      </a:lnTo>
                      <a:cubicBezTo>
                        <a:pt x="154351" y="3995057"/>
                        <a:pt x="148360" y="3972822"/>
                        <a:pt x="139837" y="3951514"/>
                      </a:cubicBezTo>
                      <a:cubicBezTo>
                        <a:pt x="109541" y="3875777"/>
                        <a:pt x="124245" y="3915626"/>
                        <a:pt x="96294" y="3831772"/>
                      </a:cubicBezTo>
                      <a:cubicBezTo>
                        <a:pt x="92665" y="3820886"/>
                        <a:pt x="94588" y="3805999"/>
                        <a:pt x="85408" y="3799114"/>
                      </a:cubicBezTo>
                      <a:lnTo>
                        <a:pt x="41865" y="3766457"/>
                      </a:lnTo>
                      <a:cubicBezTo>
                        <a:pt x="38237" y="3755571"/>
                        <a:pt x="36112" y="3744063"/>
                        <a:pt x="30980" y="3733800"/>
                      </a:cubicBezTo>
                      <a:cubicBezTo>
                        <a:pt x="25129" y="3722098"/>
                        <a:pt x="9776" y="3714214"/>
                        <a:pt x="9208" y="3701143"/>
                      </a:cubicBezTo>
                      <a:cubicBezTo>
                        <a:pt x="495" y="3500742"/>
                        <a:pt x="-16565" y="3538418"/>
                        <a:pt x="41865" y="3450772"/>
                      </a:cubicBezTo>
                      <a:cubicBezTo>
                        <a:pt x="45494" y="3436258"/>
                        <a:pt x="48452" y="3421559"/>
                        <a:pt x="52751" y="3407229"/>
                      </a:cubicBezTo>
                      <a:cubicBezTo>
                        <a:pt x="59345" y="3385248"/>
                        <a:pt x="68956" y="3364178"/>
                        <a:pt x="74522" y="3341914"/>
                      </a:cubicBezTo>
                      <a:cubicBezTo>
                        <a:pt x="78151" y="3327400"/>
                        <a:pt x="79515" y="3312123"/>
                        <a:pt x="85408" y="3298372"/>
                      </a:cubicBezTo>
                      <a:cubicBezTo>
                        <a:pt x="90562" y="3286347"/>
                        <a:pt x="99923" y="3276600"/>
                        <a:pt x="107180" y="3265714"/>
                      </a:cubicBezTo>
                      <a:cubicBezTo>
                        <a:pt x="129309" y="3155064"/>
                        <a:pt x="106636" y="3256728"/>
                        <a:pt x="128951" y="3178629"/>
                      </a:cubicBezTo>
                      <a:cubicBezTo>
                        <a:pt x="133061" y="3164244"/>
                        <a:pt x="133944" y="3148837"/>
                        <a:pt x="139837" y="3135086"/>
                      </a:cubicBezTo>
                      <a:cubicBezTo>
                        <a:pt x="176991" y="3048392"/>
                        <a:pt x="149561" y="3153861"/>
                        <a:pt x="172494" y="3069772"/>
                      </a:cubicBezTo>
                      <a:cubicBezTo>
                        <a:pt x="180367" y="3040904"/>
                        <a:pt x="184803" y="3011072"/>
                        <a:pt x="194265" y="2982686"/>
                      </a:cubicBezTo>
                      <a:cubicBezTo>
                        <a:pt x="246005" y="2827472"/>
                        <a:pt x="194019" y="2988991"/>
                        <a:pt x="226922" y="2873829"/>
                      </a:cubicBezTo>
                      <a:cubicBezTo>
                        <a:pt x="230074" y="2862796"/>
                        <a:pt x="234656" y="2852205"/>
                        <a:pt x="237808" y="2841172"/>
                      </a:cubicBezTo>
                      <a:cubicBezTo>
                        <a:pt x="241918" y="2826787"/>
                        <a:pt x="244584" y="2812014"/>
                        <a:pt x="248694" y="2797629"/>
                      </a:cubicBezTo>
                      <a:cubicBezTo>
                        <a:pt x="251846" y="2786596"/>
                        <a:pt x="256797" y="2776104"/>
                        <a:pt x="259580" y="2764972"/>
                      </a:cubicBezTo>
                      <a:cubicBezTo>
                        <a:pt x="264067" y="2747022"/>
                        <a:pt x="266837" y="2728686"/>
                        <a:pt x="270465" y="2710543"/>
                      </a:cubicBezTo>
                      <a:cubicBezTo>
                        <a:pt x="295011" y="2452820"/>
                        <a:pt x="282743" y="2557897"/>
                        <a:pt x="303122" y="2394857"/>
                      </a:cubicBezTo>
                      <a:cubicBezTo>
                        <a:pt x="301679" y="2361665"/>
                        <a:pt x="300809" y="2152603"/>
                        <a:pt x="281351" y="2068286"/>
                      </a:cubicBezTo>
                      <a:cubicBezTo>
                        <a:pt x="276191" y="2045925"/>
                        <a:pt x="263353" y="2025609"/>
                        <a:pt x="259580" y="2002972"/>
                      </a:cubicBezTo>
                      <a:cubicBezTo>
                        <a:pt x="255951" y="1981200"/>
                        <a:pt x="253482" y="1959203"/>
                        <a:pt x="248694" y="1937657"/>
                      </a:cubicBezTo>
                      <a:cubicBezTo>
                        <a:pt x="246205" y="1926456"/>
                        <a:pt x="240591" y="1916132"/>
                        <a:pt x="237808" y="1905000"/>
                      </a:cubicBezTo>
                      <a:cubicBezTo>
                        <a:pt x="233320" y="1887050"/>
                        <a:pt x="230551" y="1868715"/>
                        <a:pt x="226922" y="1850572"/>
                      </a:cubicBezTo>
                      <a:cubicBezTo>
                        <a:pt x="223294" y="1796143"/>
                        <a:pt x="223751" y="1741287"/>
                        <a:pt x="216037" y="1687286"/>
                      </a:cubicBezTo>
                      <a:cubicBezTo>
                        <a:pt x="212792" y="1664568"/>
                        <a:pt x="199831" y="1644236"/>
                        <a:pt x="194265" y="1621972"/>
                      </a:cubicBezTo>
                      <a:cubicBezTo>
                        <a:pt x="190637" y="1607458"/>
                        <a:pt x="189273" y="1592180"/>
                        <a:pt x="183380" y="1578429"/>
                      </a:cubicBezTo>
                      <a:cubicBezTo>
                        <a:pt x="178226" y="1566404"/>
                        <a:pt x="168865" y="1556658"/>
                        <a:pt x="161608" y="1545772"/>
                      </a:cubicBezTo>
                      <a:lnTo>
                        <a:pt x="107180" y="1382486"/>
                      </a:lnTo>
                      <a:lnTo>
                        <a:pt x="85408" y="1317172"/>
                      </a:lnTo>
                      <a:cubicBezTo>
                        <a:pt x="81779" y="1306286"/>
                        <a:pt x="80426" y="1294354"/>
                        <a:pt x="74522" y="1284514"/>
                      </a:cubicBezTo>
                      <a:cubicBezTo>
                        <a:pt x="63636" y="1266371"/>
                        <a:pt x="50620" y="1249347"/>
                        <a:pt x="41865" y="1230086"/>
                      </a:cubicBezTo>
                      <a:cubicBezTo>
                        <a:pt x="32369" y="1209194"/>
                        <a:pt x="20094" y="1164772"/>
                        <a:pt x="20094" y="1164772"/>
                      </a:cubicBezTo>
                      <a:cubicBezTo>
                        <a:pt x="32886" y="1011277"/>
                        <a:pt x="17163" y="1075593"/>
                        <a:pt x="52751" y="968829"/>
                      </a:cubicBezTo>
                      <a:lnTo>
                        <a:pt x="63637" y="936172"/>
                      </a:lnTo>
                      <a:cubicBezTo>
                        <a:pt x="67266" y="925286"/>
                        <a:pt x="68157" y="913061"/>
                        <a:pt x="74522" y="903514"/>
                      </a:cubicBezTo>
                      <a:lnTo>
                        <a:pt x="96294" y="870857"/>
                      </a:lnTo>
                      <a:lnTo>
                        <a:pt x="96294" y="870857"/>
                      </a:lnTo>
                      <a:lnTo>
                        <a:pt x="107180" y="859972"/>
                      </a:lnTo>
                    </a:path>
                  </a:pathLst>
                </a:custGeom>
                <a:pattFill prst="shingle">
                  <a:fgClr>
                    <a:srgbClr val="3E6F74"/>
                  </a:fgClr>
                  <a:bgClr>
                    <a:schemeClr val="bg1"/>
                  </a:bgClr>
                </a:pattFill>
                <a:ln>
                  <a:solidFill>
                    <a:srgbClr val="3E6F74"/>
                  </a:solidFill>
                </a:ln>
                <a:effectLst>
                  <a:glow rad="1016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3" name="Oval 82">
                  <a:extLst>
                    <a:ext uri="{FF2B5EF4-FFF2-40B4-BE49-F238E27FC236}">
                      <a16:creationId xmlns:a16="http://schemas.microsoft.com/office/drawing/2014/main" xmlns="" id="{D71AFC76-6D80-3A46-AD03-EFB6BD1AECF4}"/>
                    </a:ext>
                  </a:extLst>
                </p:cNvPr>
                <p:cNvSpPr>
                  <a:spLocks noChangeAspect="1"/>
                </p:cNvSpPr>
                <p:nvPr/>
              </p:nvSpPr>
              <p:spPr>
                <a:xfrm>
                  <a:off x="5257800" y="787400"/>
                  <a:ext cx="1414272" cy="1072896"/>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pic>
            <p:nvPicPr>
              <p:cNvPr id="80" name="Picture 5">
                <a:extLst>
                  <a:ext uri="{FF2B5EF4-FFF2-40B4-BE49-F238E27FC236}">
                    <a16:creationId xmlns:a16="http://schemas.microsoft.com/office/drawing/2014/main" xmlns="" id="{CC9712CA-C305-D444-9117-1F3F50BCEB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2514600"/>
                <a:ext cx="521208" cy="53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4">
                <a:extLst>
                  <a:ext uri="{FF2B5EF4-FFF2-40B4-BE49-F238E27FC236}">
                    <a16:creationId xmlns:a16="http://schemas.microsoft.com/office/drawing/2014/main" xmlns="" id="{BC603313-8E14-514D-A4D9-4ADC263DA4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0000">
                <a:off x="4706585" y="2423520"/>
                <a:ext cx="106680" cy="5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7" name="Group 66">
              <a:extLst>
                <a:ext uri="{FF2B5EF4-FFF2-40B4-BE49-F238E27FC236}">
                  <a16:creationId xmlns:a16="http://schemas.microsoft.com/office/drawing/2014/main" xmlns="" id="{DD146847-8AC3-D042-AE0F-0175DA8086D4}"/>
                </a:ext>
              </a:extLst>
            </p:cNvPr>
            <p:cNvGrpSpPr/>
            <p:nvPr/>
          </p:nvGrpSpPr>
          <p:grpSpPr>
            <a:xfrm>
              <a:off x="7325928" y="1817445"/>
              <a:ext cx="1491501" cy="1325260"/>
              <a:chOff x="3886200" y="2057400"/>
              <a:chExt cx="1657223" cy="1472511"/>
            </a:xfrm>
          </p:grpSpPr>
          <p:grpSp>
            <p:nvGrpSpPr>
              <p:cNvPr id="74" name="Group 73">
                <a:extLst>
                  <a:ext uri="{FF2B5EF4-FFF2-40B4-BE49-F238E27FC236}">
                    <a16:creationId xmlns:a16="http://schemas.microsoft.com/office/drawing/2014/main" xmlns="" id="{A0064E01-E1F7-FE49-8F0B-10D6E51BE3EF}"/>
                  </a:ext>
                </a:extLst>
              </p:cNvPr>
              <p:cNvGrpSpPr>
                <a:grpSpLocks noChangeAspect="1"/>
              </p:cNvGrpSpPr>
              <p:nvPr/>
            </p:nvGrpSpPr>
            <p:grpSpPr>
              <a:xfrm>
                <a:off x="3886200" y="2057400"/>
                <a:ext cx="1657223" cy="1472511"/>
                <a:chOff x="4953000" y="381000"/>
                <a:chExt cx="2209631" cy="1963348"/>
              </a:xfrm>
            </p:grpSpPr>
            <p:sp>
              <p:nvSpPr>
                <p:cNvPr id="77" name="Freeform 76">
                  <a:extLst>
                    <a:ext uri="{FF2B5EF4-FFF2-40B4-BE49-F238E27FC236}">
                      <a16:creationId xmlns:a16="http://schemas.microsoft.com/office/drawing/2014/main" xmlns="" id="{E994FAA6-F800-CB42-A867-CE35DBF0B235}"/>
                    </a:ext>
                  </a:extLst>
                </p:cNvPr>
                <p:cNvSpPr>
                  <a:spLocks noChangeAspect="1"/>
                </p:cNvSpPr>
                <p:nvPr/>
              </p:nvSpPr>
              <p:spPr>
                <a:xfrm>
                  <a:off x="4953000" y="381000"/>
                  <a:ext cx="2209631" cy="1963348"/>
                </a:xfrm>
                <a:custGeom>
                  <a:avLst/>
                  <a:gdLst>
                    <a:gd name="connsiteX0" fmla="*/ 63637 w 6137865"/>
                    <a:gd name="connsiteY0" fmla="*/ 947057 h 5453743"/>
                    <a:gd name="connsiteX1" fmla="*/ 63637 w 6137865"/>
                    <a:gd name="connsiteY1" fmla="*/ 947057 h 5453743"/>
                    <a:gd name="connsiteX2" fmla="*/ 107180 w 6137865"/>
                    <a:gd name="connsiteY2" fmla="*/ 859972 h 5453743"/>
                    <a:gd name="connsiteX3" fmla="*/ 139837 w 6137865"/>
                    <a:gd name="connsiteY3" fmla="*/ 849086 h 5453743"/>
                    <a:gd name="connsiteX4" fmla="*/ 226922 w 6137865"/>
                    <a:gd name="connsiteY4" fmla="*/ 794657 h 5453743"/>
                    <a:gd name="connsiteX5" fmla="*/ 281351 w 6137865"/>
                    <a:gd name="connsiteY5" fmla="*/ 751114 h 5453743"/>
                    <a:gd name="connsiteX6" fmla="*/ 314008 w 6137865"/>
                    <a:gd name="connsiteY6" fmla="*/ 740229 h 5453743"/>
                    <a:gd name="connsiteX7" fmla="*/ 368437 w 6137865"/>
                    <a:gd name="connsiteY7" fmla="*/ 696686 h 5453743"/>
                    <a:gd name="connsiteX8" fmla="*/ 390208 w 6137865"/>
                    <a:gd name="connsiteY8" fmla="*/ 674914 h 5453743"/>
                    <a:gd name="connsiteX9" fmla="*/ 455522 w 6137865"/>
                    <a:gd name="connsiteY9" fmla="*/ 653143 h 5453743"/>
                    <a:gd name="connsiteX10" fmla="*/ 488180 w 6137865"/>
                    <a:gd name="connsiteY10" fmla="*/ 642257 h 5453743"/>
                    <a:gd name="connsiteX11" fmla="*/ 716780 w 6137865"/>
                    <a:gd name="connsiteY11" fmla="*/ 620486 h 5453743"/>
                    <a:gd name="connsiteX12" fmla="*/ 945380 w 6137865"/>
                    <a:gd name="connsiteY12" fmla="*/ 631372 h 5453743"/>
                    <a:gd name="connsiteX13" fmla="*/ 1032465 w 6137865"/>
                    <a:gd name="connsiteY13" fmla="*/ 653143 h 5453743"/>
                    <a:gd name="connsiteX14" fmla="*/ 1152208 w 6137865"/>
                    <a:gd name="connsiteY14" fmla="*/ 664029 h 5453743"/>
                    <a:gd name="connsiteX15" fmla="*/ 1206637 w 6137865"/>
                    <a:gd name="connsiteY15" fmla="*/ 674914 h 5453743"/>
                    <a:gd name="connsiteX16" fmla="*/ 1293722 w 6137865"/>
                    <a:gd name="connsiteY16" fmla="*/ 685800 h 5453743"/>
                    <a:gd name="connsiteX17" fmla="*/ 1326380 w 6137865"/>
                    <a:gd name="connsiteY17" fmla="*/ 696686 h 5453743"/>
                    <a:gd name="connsiteX18" fmla="*/ 1446122 w 6137865"/>
                    <a:gd name="connsiteY18" fmla="*/ 718457 h 5453743"/>
                    <a:gd name="connsiteX19" fmla="*/ 1631180 w 6137865"/>
                    <a:gd name="connsiteY19" fmla="*/ 729343 h 5453743"/>
                    <a:gd name="connsiteX20" fmla="*/ 1838008 w 6137865"/>
                    <a:gd name="connsiteY20" fmla="*/ 718457 h 5453743"/>
                    <a:gd name="connsiteX21" fmla="*/ 1925094 w 6137865"/>
                    <a:gd name="connsiteY21" fmla="*/ 696686 h 5453743"/>
                    <a:gd name="connsiteX22" fmla="*/ 1968637 w 6137865"/>
                    <a:gd name="connsiteY22" fmla="*/ 685800 h 5453743"/>
                    <a:gd name="connsiteX23" fmla="*/ 2023065 w 6137865"/>
                    <a:gd name="connsiteY23" fmla="*/ 674914 h 5453743"/>
                    <a:gd name="connsiteX24" fmla="*/ 2121037 w 6137865"/>
                    <a:gd name="connsiteY24" fmla="*/ 642257 h 5453743"/>
                    <a:gd name="connsiteX25" fmla="*/ 2284322 w 6137865"/>
                    <a:gd name="connsiteY25" fmla="*/ 587829 h 5453743"/>
                    <a:gd name="connsiteX26" fmla="*/ 2349637 w 6137865"/>
                    <a:gd name="connsiteY26" fmla="*/ 566057 h 5453743"/>
                    <a:gd name="connsiteX27" fmla="*/ 2382294 w 6137865"/>
                    <a:gd name="connsiteY27" fmla="*/ 555172 h 5453743"/>
                    <a:gd name="connsiteX28" fmla="*/ 2447608 w 6137865"/>
                    <a:gd name="connsiteY28" fmla="*/ 522514 h 5453743"/>
                    <a:gd name="connsiteX29" fmla="*/ 2469380 w 6137865"/>
                    <a:gd name="connsiteY29" fmla="*/ 500743 h 5453743"/>
                    <a:gd name="connsiteX30" fmla="*/ 2512922 w 6137865"/>
                    <a:gd name="connsiteY30" fmla="*/ 489857 h 5453743"/>
                    <a:gd name="connsiteX31" fmla="*/ 2534694 w 6137865"/>
                    <a:gd name="connsiteY31" fmla="*/ 468086 h 5453743"/>
                    <a:gd name="connsiteX32" fmla="*/ 2600008 w 6137865"/>
                    <a:gd name="connsiteY32" fmla="*/ 446314 h 5453743"/>
                    <a:gd name="connsiteX33" fmla="*/ 2654437 w 6137865"/>
                    <a:gd name="connsiteY33" fmla="*/ 402772 h 5453743"/>
                    <a:gd name="connsiteX34" fmla="*/ 2687094 w 6137865"/>
                    <a:gd name="connsiteY34" fmla="*/ 391886 h 5453743"/>
                    <a:gd name="connsiteX35" fmla="*/ 2719751 w 6137865"/>
                    <a:gd name="connsiteY35" fmla="*/ 359229 h 5453743"/>
                    <a:gd name="connsiteX36" fmla="*/ 2752408 w 6137865"/>
                    <a:gd name="connsiteY36" fmla="*/ 348343 h 5453743"/>
                    <a:gd name="connsiteX37" fmla="*/ 2806837 w 6137865"/>
                    <a:gd name="connsiteY37" fmla="*/ 293914 h 5453743"/>
                    <a:gd name="connsiteX38" fmla="*/ 2817722 w 6137865"/>
                    <a:gd name="connsiteY38" fmla="*/ 261257 h 5453743"/>
                    <a:gd name="connsiteX39" fmla="*/ 2893922 w 6137865"/>
                    <a:gd name="connsiteY39" fmla="*/ 195943 h 5453743"/>
                    <a:gd name="connsiteX40" fmla="*/ 2937465 w 6137865"/>
                    <a:gd name="connsiteY40" fmla="*/ 141514 h 5453743"/>
                    <a:gd name="connsiteX41" fmla="*/ 2981008 w 6137865"/>
                    <a:gd name="connsiteY41" fmla="*/ 108857 h 5453743"/>
                    <a:gd name="connsiteX42" fmla="*/ 3002780 w 6137865"/>
                    <a:gd name="connsiteY42" fmla="*/ 87086 h 5453743"/>
                    <a:gd name="connsiteX43" fmla="*/ 3035437 w 6137865"/>
                    <a:gd name="connsiteY43" fmla="*/ 76200 h 5453743"/>
                    <a:gd name="connsiteX44" fmla="*/ 3068094 w 6137865"/>
                    <a:gd name="connsiteY44" fmla="*/ 54429 h 5453743"/>
                    <a:gd name="connsiteX45" fmla="*/ 3089865 w 6137865"/>
                    <a:gd name="connsiteY45" fmla="*/ 32657 h 5453743"/>
                    <a:gd name="connsiteX46" fmla="*/ 3155180 w 6137865"/>
                    <a:gd name="connsiteY46" fmla="*/ 10886 h 5453743"/>
                    <a:gd name="connsiteX47" fmla="*/ 3187837 w 6137865"/>
                    <a:gd name="connsiteY47" fmla="*/ 0 h 5453743"/>
                    <a:gd name="connsiteX48" fmla="*/ 3340237 w 6137865"/>
                    <a:gd name="connsiteY48" fmla="*/ 21772 h 5453743"/>
                    <a:gd name="connsiteX49" fmla="*/ 3372894 w 6137865"/>
                    <a:gd name="connsiteY49" fmla="*/ 43543 h 5453743"/>
                    <a:gd name="connsiteX50" fmla="*/ 3438208 w 6137865"/>
                    <a:gd name="connsiteY50" fmla="*/ 65314 h 5453743"/>
                    <a:gd name="connsiteX51" fmla="*/ 3459980 w 6137865"/>
                    <a:gd name="connsiteY51" fmla="*/ 87086 h 5453743"/>
                    <a:gd name="connsiteX52" fmla="*/ 3492637 w 6137865"/>
                    <a:gd name="connsiteY52" fmla="*/ 97972 h 5453743"/>
                    <a:gd name="connsiteX53" fmla="*/ 3536180 w 6137865"/>
                    <a:gd name="connsiteY53" fmla="*/ 119743 h 5453743"/>
                    <a:gd name="connsiteX54" fmla="*/ 3568837 w 6137865"/>
                    <a:gd name="connsiteY54" fmla="*/ 130629 h 5453743"/>
                    <a:gd name="connsiteX55" fmla="*/ 3601494 w 6137865"/>
                    <a:gd name="connsiteY55" fmla="*/ 152400 h 5453743"/>
                    <a:gd name="connsiteX56" fmla="*/ 3666808 w 6137865"/>
                    <a:gd name="connsiteY56" fmla="*/ 174172 h 5453743"/>
                    <a:gd name="connsiteX57" fmla="*/ 3688580 w 6137865"/>
                    <a:gd name="connsiteY57" fmla="*/ 195943 h 5453743"/>
                    <a:gd name="connsiteX58" fmla="*/ 3764780 w 6137865"/>
                    <a:gd name="connsiteY58" fmla="*/ 239486 h 5453743"/>
                    <a:gd name="connsiteX59" fmla="*/ 3797437 w 6137865"/>
                    <a:gd name="connsiteY59" fmla="*/ 250372 h 5453743"/>
                    <a:gd name="connsiteX60" fmla="*/ 3830094 w 6137865"/>
                    <a:gd name="connsiteY60" fmla="*/ 272143 h 5453743"/>
                    <a:gd name="connsiteX61" fmla="*/ 3862751 w 6137865"/>
                    <a:gd name="connsiteY61" fmla="*/ 283029 h 5453743"/>
                    <a:gd name="connsiteX62" fmla="*/ 3895408 w 6137865"/>
                    <a:gd name="connsiteY62" fmla="*/ 304800 h 5453743"/>
                    <a:gd name="connsiteX63" fmla="*/ 3928065 w 6137865"/>
                    <a:gd name="connsiteY63" fmla="*/ 315686 h 5453743"/>
                    <a:gd name="connsiteX64" fmla="*/ 4069580 w 6137865"/>
                    <a:gd name="connsiteY64" fmla="*/ 337457 h 5453743"/>
                    <a:gd name="connsiteX65" fmla="*/ 4298180 w 6137865"/>
                    <a:gd name="connsiteY65" fmla="*/ 348343 h 5453743"/>
                    <a:gd name="connsiteX66" fmla="*/ 4396151 w 6137865"/>
                    <a:gd name="connsiteY66" fmla="*/ 359229 h 5453743"/>
                    <a:gd name="connsiteX67" fmla="*/ 4439694 w 6137865"/>
                    <a:gd name="connsiteY67" fmla="*/ 370114 h 5453743"/>
                    <a:gd name="connsiteX68" fmla="*/ 4537665 w 6137865"/>
                    <a:gd name="connsiteY68" fmla="*/ 402772 h 5453743"/>
                    <a:gd name="connsiteX69" fmla="*/ 4602980 w 6137865"/>
                    <a:gd name="connsiteY69" fmla="*/ 424543 h 5453743"/>
                    <a:gd name="connsiteX70" fmla="*/ 4635637 w 6137865"/>
                    <a:gd name="connsiteY70" fmla="*/ 446314 h 5453743"/>
                    <a:gd name="connsiteX71" fmla="*/ 4700951 w 6137865"/>
                    <a:gd name="connsiteY71" fmla="*/ 468086 h 5453743"/>
                    <a:gd name="connsiteX72" fmla="*/ 4733608 w 6137865"/>
                    <a:gd name="connsiteY72" fmla="*/ 489857 h 5453743"/>
                    <a:gd name="connsiteX73" fmla="*/ 4755380 w 6137865"/>
                    <a:gd name="connsiteY73" fmla="*/ 511629 h 5453743"/>
                    <a:gd name="connsiteX74" fmla="*/ 4788037 w 6137865"/>
                    <a:gd name="connsiteY74" fmla="*/ 522514 h 5453743"/>
                    <a:gd name="connsiteX75" fmla="*/ 4831580 w 6137865"/>
                    <a:gd name="connsiteY75" fmla="*/ 576943 h 5453743"/>
                    <a:gd name="connsiteX76" fmla="*/ 4886008 w 6137865"/>
                    <a:gd name="connsiteY76" fmla="*/ 631372 h 5453743"/>
                    <a:gd name="connsiteX77" fmla="*/ 4907780 w 6137865"/>
                    <a:gd name="connsiteY77" fmla="*/ 653143 h 5453743"/>
                    <a:gd name="connsiteX78" fmla="*/ 4929551 w 6137865"/>
                    <a:gd name="connsiteY78" fmla="*/ 685800 h 5453743"/>
                    <a:gd name="connsiteX79" fmla="*/ 4973094 w 6137865"/>
                    <a:gd name="connsiteY79" fmla="*/ 729343 h 5453743"/>
                    <a:gd name="connsiteX80" fmla="*/ 4983980 w 6137865"/>
                    <a:gd name="connsiteY80" fmla="*/ 762000 h 5453743"/>
                    <a:gd name="connsiteX81" fmla="*/ 5005751 w 6137865"/>
                    <a:gd name="connsiteY81" fmla="*/ 783772 h 5453743"/>
                    <a:gd name="connsiteX82" fmla="*/ 5049294 w 6137865"/>
                    <a:gd name="connsiteY82" fmla="*/ 849086 h 5453743"/>
                    <a:gd name="connsiteX83" fmla="*/ 5071065 w 6137865"/>
                    <a:gd name="connsiteY83" fmla="*/ 881743 h 5453743"/>
                    <a:gd name="connsiteX84" fmla="*/ 5081951 w 6137865"/>
                    <a:gd name="connsiteY84" fmla="*/ 914400 h 5453743"/>
                    <a:gd name="connsiteX85" fmla="*/ 5103722 w 6137865"/>
                    <a:gd name="connsiteY85" fmla="*/ 936172 h 5453743"/>
                    <a:gd name="connsiteX86" fmla="*/ 5114608 w 6137865"/>
                    <a:gd name="connsiteY86" fmla="*/ 968829 h 5453743"/>
                    <a:gd name="connsiteX87" fmla="*/ 5136380 w 6137865"/>
                    <a:gd name="connsiteY87" fmla="*/ 990600 h 5453743"/>
                    <a:gd name="connsiteX88" fmla="*/ 5158151 w 6137865"/>
                    <a:gd name="connsiteY88" fmla="*/ 1055914 h 5453743"/>
                    <a:gd name="connsiteX89" fmla="*/ 5169037 w 6137865"/>
                    <a:gd name="connsiteY89" fmla="*/ 1088572 h 5453743"/>
                    <a:gd name="connsiteX90" fmla="*/ 5201694 w 6137865"/>
                    <a:gd name="connsiteY90" fmla="*/ 1153886 h 5453743"/>
                    <a:gd name="connsiteX91" fmla="*/ 5245237 w 6137865"/>
                    <a:gd name="connsiteY91" fmla="*/ 1208314 h 5453743"/>
                    <a:gd name="connsiteX92" fmla="*/ 5267008 w 6137865"/>
                    <a:gd name="connsiteY92" fmla="*/ 1251857 h 5453743"/>
                    <a:gd name="connsiteX93" fmla="*/ 5288780 w 6137865"/>
                    <a:gd name="connsiteY93" fmla="*/ 1273629 h 5453743"/>
                    <a:gd name="connsiteX94" fmla="*/ 5299665 w 6137865"/>
                    <a:gd name="connsiteY94" fmla="*/ 1317172 h 5453743"/>
                    <a:gd name="connsiteX95" fmla="*/ 5310551 w 6137865"/>
                    <a:gd name="connsiteY95" fmla="*/ 1349829 h 5453743"/>
                    <a:gd name="connsiteX96" fmla="*/ 5332322 w 6137865"/>
                    <a:gd name="connsiteY96" fmla="*/ 1382486 h 5453743"/>
                    <a:gd name="connsiteX97" fmla="*/ 5375865 w 6137865"/>
                    <a:gd name="connsiteY97" fmla="*/ 1426029 h 5453743"/>
                    <a:gd name="connsiteX98" fmla="*/ 5397637 w 6137865"/>
                    <a:gd name="connsiteY98" fmla="*/ 1502229 h 5453743"/>
                    <a:gd name="connsiteX99" fmla="*/ 5408522 w 6137865"/>
                    <a:gd name="connsiteY99" fmla="*/ 1534886 h 5453743"/>
                    <a:gd name="connsiteX100" fmla="*/ 5441180 w 6137865"/>
                    <a:gd name="connsiteY100" fmla="*/ 1556657 h 5453743"/>
                    <a:gd name="connsiteX101" fmla="*/ 5484722 w 6137865"/>
                    <a:gd name="connsiteY101" fmla="*/ 1665514 h 5453743"/>
                    <a:gd name="connsiteX102" fmla="*/ 5539151 w 6137865"/>
                    <a:gd name="connsiteY102" fmla="*/ 1709057 h 5453743"/>
                    <a:gd name="connsiteX103" fmla="*/ 5560922 w 6137865"/>
                    <a:gd name="connsiteY103" fmla="*/ 1741714 h 5453743"/>
                    <a:gd name="connsiteX104" fmla="*/ 5626237 w 6137865"/>
                    <a:gd name="connsiteY104" fmla="*/ 1796143 h 5453743"/>
                    <a:gd name="connsiteX105" fmla="*/ 5724208 w 6137865"/>
                    <a:gd name="connsiteY105" fmla="*/ 1850572 h 5453743"/>
                    <a:gd name="connsiteX106" fmla="*/ 5745980 w 6137865"/>
                    <a:gd name="connsiteY106" fmla="*/ 1872343 h 5453743"/>
                    <a:gd name="connsiteX107" fmla="*/ 5767751 w 6137865"/>
                    <a:gd name="connsiteY107" fmla="*/ 1905000 h 5453743"/>
                    <a:gd name="connsiteX108" fmla="*/ 5833065 w 6137865"/>
                    <a:gd name="connsiteY108" fmla="*/ 1926772 h 5453743"/>
                    <a:gd name="connsiteX109" fmla="*/ 5876608 w 6137865"/>
                    <a:gd name="connsiteY109" fmla="*/ 1981200 h 5453743"/>
                    <a:gd name="connsiteX110" fmla="*/ 5887494 w 6137865"/>
                    <a:gd name="connsiteY110" fmla="*/ 2013857 h 5453743"/>
                    <a:gd name="connsiteX111" fmla="*/ 5909265 w 6137865"/>
                    <a:gd name="connsiteY111" fmla="*/ 2046514 h 5453743"/>
                    <a:gd name="connsiteX112" fmla="*/ 5974580 w 6137865"/>
                    <a:gd name="connsiteY112" fmla="*/ 2079172 h 5453743"/>
                    <a:gd name="connsiteX113" fmla="*/ 5996351 w 6137865"/>
                    <a:gd name="connsiteY113" fmla="*/ 2111829 h 5453743"/>
                    <a:gd name="connsiteX114" fmla="*/ 6029008 w 6137865"/>
                    <a:gd name="connsiteY114" fmla="*/ 2122714 h 5453743"/>
                    <a:gd name="connsiteX115" fmla="*/ 6050780 w 6137865"/>
                    <a:gd name="connsiteY115" fmla="*/ 2144486 h 5453743"/>
                    <a:gd name="connsiteX116" fmla="*/ 6094322 w 6137865"/>
                    <a:gd name="connsiteY116" fmla="*/ 2231572 h 5453743"/>
                    <a:gd name="connsiteX117" fmla="*/ 6126980 w 6137865"/>
                    <a:gd name="connsiteY117" fmla="*/ 2286000 h 5453743"/>
                    <a:gd name="connsiteX118" fmla="*/ 6137865 w 6137865"/>
                    <a:gd name="connsiteY118" fmla="*/ 2318657 h 5453743"/>
                    <a:gd name="connsiteX119" fmla="*/ 6116094 w 6137865"/>
                    <a:gd name="connsiteY119" fmla="*/ 2634343 h 5453743"/>
                    <a:gd name="connsiteX120" fmla="*/ 6094322 w 6137865"/>
                    <a:gd name="connsiteY120" fmla="*/ 2721429 h 5453743"/>
                    <a:gd name="connsiteX121" fmla="*/ 6061665 w 6137865"/>
                    <a:gd name="connsiteY121" fmla="*/ 2786743 h 5453743"/>
                    <a:gd name="connsiteX122" fmla="*/ 6039894 w 6137865"/>
                    <a:gd name="connsiteY122" fmla="*/ 2819400 h 5453743"/>
                    <a:gd name="connsiteX123" fmla="*/ 5996351 w 6137865"/>
                    <a:gd name="connsiteY123" fmla="*/ 2906486 h 5453743"/>
                    <a:gd name="connsiteX124" fmla="*/ 5963694 w 6137865"/>
                    <a:gd name="connsiteY124" fmla="*/ 2971800 h 5453743"/>
                    <a:gd name="connsiteX125" fmla="*/ 5909265 w 6137865"/>
                    <a:gd name="connsiteY125" fmla="*/ 3026229 h 5453743"/>
                    <a:gd name="connsiteX126" fmla="*/ 5865722 w 6137865"/>
                    <a:gd name="connsiteY126" fmla="*/ 3069772 h 5453743"/>
                    <a:gd name="connsiteX127" fmla="*/ 5843951 w 6137865"/>
                    <a:gd name="connsiteY127" fmla="*/ 3102429 h 5453743"/>
                    <a:gd name="connsiteX128" fmla="*/ 5811294 w 6137865"/>
                    <a:gd name="connsiteY128" fmla="*/ 3124200 h 5453743"/>
                    <a:gd name="connsiteX129" fmla="*/ 5789522 w 6137865"/>
                    <a:gd name="connsiteY129" fmla="*/ 3156857 h 5453743"/>
                    <a:gd name="connsiteX130" fmla="*/ 5767751 w 6137865"/>
                    <a:gd name="connsiteY130" fmla="*/ 3178629 h 5453743"/>
                    <a:gd name="connsiteX131" fmla="*/ 5724208 w 6137865"/>
                    <a:gd name="connsiteY131" fmla="*/ 3243943 h 5453743"/>
                    <a:gd name="connsiteX132" fmla="*/ 5691551 w 6137865"/>
                    <a:gd name="connsiteY132" fmla="*/ 3276600 h 5453743"/>
                    <a:gd name="connsiteX133" fmla="*/ 5669780 w 6137865"/>
                    <a:gd name="connsiteY133" fmla="*/ 3309257 h 5453743"/>
                    <a:gd name="connsiteX134" fmla="*/ 5615351 w 6137865"/>
                    <a:gd name="connsiteY134" fmla="*/ 3352800 h 5453743"/>
                    <a:gd name="connsiteX135" fmla="*/ 5604465 w 6137865"/>
                    <a:gd name="connsiteY135" fmla="*/ 3385457 h 5453743"/>
                    <a:gd name="connsiteX136" fmla="*/ 5582694 w 6137865"/>
                    <a:gd name="connsiteY136" fmla="*/ 3407229 h 5453743"/>
                    <a:gd name="connsiteX137" fmla="*/ 5560922 w 6137865"/>
                    <a:gd name="connsiteY137" fmla="*/ 3439886 h 5453743"/>
                    <a:gd name="connsiteX138" fmla="*/ 5528265 w 6137865"/>
                    <a:gd name="connsiteY138" fmla="*/ 3472543 h 5453743"/>
                    <a:gd name="connsiteX139" fmla="*/ 5484722 w 6137865"/>
                    <a:gd name="connsiteY139" fmla="*/ 3526972 h 5453743"/>
                    <a:gd name="connsiteX140" fmla="*/ 5452065 w 6137865"/>
                    <a:gd name="connsiteY140" fmla="*/ 3624943 h 5453743"/>
                    <a:gd name="connsiteX141" fmla="*/ 5430294 w 6137865"/>
                    <a:gd name="connsiteY141" fmla="*/ 3690257 h 5453743"/>
                    <a:gd name="connsiteX142" fmla="*/ 5408522 w 6137865"/>
                    <a:gd name="connsiteY142" fmla="*/ 3712029 h 5453743"/>
                    <a:gd name="connsiteX143" fmla="*/ 5364980 w 6137865"/>
                    <a:gd name="connsiteY143" fmla="*/ 3810000 h 5453743"/>
                    <a:gd name="connsiteX144" fmla="*/ 5343208 w 6137865"/>
                    <a:gd name="connsiteY144" fmla="*/ 3886200 h 5453743"/>
                    <a:gd name="connsiteX145" fmla="*/ 5332322 w 6137865"/>
                    <a:gd name="connsiteY145" fmla="*/ 3929743 h 5453743"/>
                    <a:gd name="connsiteX146" fmla="*/ 5321437 w 6137865"/>
                    <a:gd name="connsiteY146" fmla="*/ 3962400 h 5453743"/>
                    <a:gd name="connsiteX147" fmla="*/ 5288780 w 6137865"/>
                    <a:gd name="connsiteY147" fmla="*/ 4082143 h 5453743"/>
                    <a:gd name="connsiteX148" fmla="*/ 5267008 w 6137865"/>
                    <a:gd name="connsiteY148" fmla="*/ 4103914 h 5453743"/>
                    <a:gd name="connsiteX149" fmla="*/ 5245237 w 6137865"/>
                    <a:gd name="connsiteY149" fmla="*/ 4169229 h 5453743"/>
                    <a:gd name="connsiteX150" fmla="*/ 5234351 w 6137865"/>
                    <a:gd name="connsiteY150" fmla="*/ 4201886 h 5453743"/>
                    <a:gd name="connsiteX151" fmla="*/ 5212580 w 6137865"/>
                    <a:gd name="connsiteY151" fmla="*/ 4245429 h 5453743"/>
                    <a:gd name="connsiteX152" fmla="*/ 5190808 w 6137865"/>
                    <a:gd name="connsiteY152" fmla="*/ 4310743 h 5453743"/>
                    <a:gd name="connsiteX153" fmla="*/ 5179922 w 6137865"/>
                    <a:gd name="connsiteY153" fmla="*/ 4343400 h 5453743"/>
                    <a:gd name="connsiteX154" fmla="*/ 5158151 w 6137865"/>
                    <a:gd name="connsiteY154" fmla="*/ 4365172 h 5453743"/>
                    <a:gd name="connsiteX155" fmla="*/ 5114608 w 6137865"/>
                    <a:gd name="connsiteY155" fmla="*/ 4441372 h 5453743"/>
                    <a:gd name="connsiteX156" fmla="*/ 5081951 w 6137865"/>
                    <a:gd name="connsiteY156" fmla="*/ 4550229 h 5453743"/>
                    <a:gd name="connsiteX157" fmla="*/ 5038408 w 6137865"/>
                    <a:gd name="connsiteY157" fmla="*/ 4615543 h 5453743"/>
                    <a:gd name="connsiteX158" fmla="*/ 5016637 w 6137865"/>
                    <a:gd name="connsiteY158" fmla="*/ 4648200 h 5453743"/>
                    <a:gd name="connsiteX159" fmla="*/ 4994865 w 6137865"/>
                    <a:gd name="connsiteY159" fmla="*/ 4669972 h 5453743"/>
                    <a:gd name="connsiteX160" fmla="*/ 4951322 w 6137865"/>
                    <a:gd name="connsiteY160" fmla="*/ 4735286 h 5453743"/>
                    <a:gd name="connsiteX161" fmla="*/ 4875122 w 6137865"/>
                    <a:gd name="connsiteY161" fmla="*/ 4822372 h 5453743"/>
                    <a:gd name="connsiteX162" fmla="*/ 4798922 w 6137865"/>
                    <a:gd name="connsiteY162" fmla="*/ 4898572 h 5453743"/>
                    <a:gd name="connsiteX163" fmla="*/ 4788037 w 6137865"/>
                    <a:gd name="connsiteY163" fmla="*/ 4931229 h 5453743"/>
                    <a:gd name="connsiteX164" fmla="*/ 4733608 w 6137865"/>
                    <a:gd name="connsiteY164" fmla="*/ 4974772 h 5453743"/>
                    <a:gd name="connsiteX165" fmla="*/ 4646522 w 6137865"/>
                    <a:gd name="connsiteY165" fmla="*/ 5072743 h 5453743"/>
                    <a:gd name="connsiteX166" fmla="*/ 4602980 w 6137865"/>
                    <a:gd name="connsiteY166" fmla="*/ 5094514 h 5453743"/>
                    <a:gd name="connsiteX167" fmla="*/ 4581208 w 6137865"/>
                    <a:gd name="connsiteY167" fmla="*/ 5116286 h 5453743"/>
                    <a:gd name="connsiteX168" fmla="*/ 4515894 w 6137865"/>
                    <a:gd name="connsiteY168" fmla="*/ 5138057 h 5453743"/>
                    <a:gd name="connsiteX169" fmla="*/ 4483237 w 6137865"/>
                    <a:gd name="connsiteY169" fmla="*/ 5148943 h 5453743"/>
                    <a:gd name="connsiteX170" fmla="*/ 4450580 w 6137865"/>
                    <a:gd name="connsiteY170" fmla="*/ 5159829 h 5453743"/>
                    <a:gd name="connsiteX171" fmla="*/ 4417922 w 6137865"/>
                    <a:gd name="connsiteY171" fmla="*/ 5181600 h 5453743"/>
                    <a:gd name="connsiteX172" fmla="*/ 4396151 w 6137865"/>
                    <a:gd name="connsiteY172" fmla="*/ 5203372 h 5453743"/>
                    <a:gd name="connsiteX173" fmla="*/ 4363494 w 6137865"/>
                    <a:gd name="connsiteY173" fmla="*/ 5214257 h 5453743"/>
                    <a:gd name="connsiteX174" fmla="*/ 4319951 w 6137865"/>
                    <a:gd name="connsiteY174" fmla="*/ 5236029 h 5453743"/>
                    <a:gd name="connsiteX175" fmla="*/ 4254637 w 6137865"/>
                    <a:gd name="connsiteY175" fmla="*/ 5257800 h 5453743"/>
                    <a:gd name="connsiteX176" fmla="*/ 4221980 w 6137865"/>
                    <a:gd name="connsiteY176" fmla="*/ 5268686 h 5453743"/>
                    <a:gd name="connsiteX177" fmla="*/ 4189322 w 6137865"/>
                    <a:gd name="connsiteY177" fmla="*/ 5290457 h 5453743"/>
                    <a:gd name="connsiteX178" fmla="*/ 4156665 w 6137865"/>
                    <a:gd name="connsiteY178" fmla="*/ 5301343 h 5453743"/>
                    <a:gd name="connsiteX179" fmla="*/ 4091351 w 6137865"/>
                    <a:gd name="connsiteY179" fmla="*/ 5344886 h 5453743"/>
                    <a:gd name="connsiteX180" fmla="*/ 3960722 w 6137865"/>
                    <a:gd name="connsiteY180" fmla="*/ 5388429 h 5453743"/>
                    <a:gd name="connsiteX181" fmla="*/ 3928065 w 6137865"/>
                    <a:gd name="connsiteY181" fmla="*/ 5399314 h 5453743"/>
                    <a:gd name="connsiteX182" fmla="*/ 3895408 w 6137865"/>
                    <a:gd name="connsiteY182" fmla="*/ 5410200 h 5453743"/>
                    <a:gd name="connsiteX183" fmla="*/ 3851865 w 6137865"/>
                    <a:gd name="connsiteY183" fmla="*/ 5421086 h 5453743"/>
                    <a:gd name="connsiteX184" fmla="*/ 3786551 w 6137865"/>
                    <a:gd name="connsiteY184" fmla="*/ 5442857 h 5453743"/>
                    <a:gd name="connsiteX185" fmla="*/ 3753894 w 6137865"/>
                    <a:gd name="connsiteY185" fmla="*/ 5453743 h 5453743"/>
                    <a:gd name="connsiteX186" fmla="*/ 3133408 w 6137865"/>
                    <a:gd name="connsiteY186" fmla="*/ 5442857 h 5453743"/>
                    <a:gd name="connsiteX187" fmla="*/ 3068094 w 6137865"/>
                    <a:gd name="connsiteY187" fmla="*/ 5421086 h 5453743"/>
                    <a:gd name="connsiteX188" fmla="*/ 3035437 w 6137865"/>
                    <a:gd name="connsiteY188" fmla="*/ 5410200 h 5453743"/>
                    <a:gd name="connsiteX189" fmla="*/ 3002780 w 6137865"/>
                    <a:gd name="connsiteY189" fmla="*/ 5399314 h 5453743"/>
                    <a:gd name="connsiteX190" fmla="*/ 2959237 w 6137865"/>
                    <a:gd name="connsiteY190" fmla="*/ 5377543 h 5453743"/>
                    <a:gd name="connsiteX191" fmla="*/ 2806837 w 6137865"/>
                    <a:gd name="connsiteY191" fmla="*/ 5334000 h 5453743"/>
                    <a:gd name="connsiteX192" fmla="*/ 2741522 w 6137865"/>
                    <a:gd name="connsiteY192" fmla="*/ 5312229 h 5453743"/>
                    <a:gd name="connsiteX193" fmla="*/ 2708865 w 6137865"/>
                    <a:gd name="connsiteY193" fmla="*/ 5301343 h 5453743"/>
                    <a:gd name="connsiteX194" fmla="*/ 2665322 w 6137865"/>
                    <a:gd name="connsiteY194" fmla="*/ 5279572 h 5453743"/>
                    <a:gd name="connsiteX195" fmla="*/ 2632665 w 6137865"/>
                    <a:gd name="connsiteY195" fmla="*/ 5246914 h 5453743"/>
                    <a:gd name="connsiteX196" fmla="*/ 2567351 w 6137865"/>
                    <a:gd name="connsiteY196" fmla="*/ 5225143 h 5453743"/>
                    <a:gd name="connsiteX197" fmla="*/ 2534694 w 6137865"/>
                    <a:gd name="connsiteY197" fmla="*/ 5214257 h 5453743"/>
                    <a:gd name="connsiteX198" fmla="*/ 2458494 w 6137865"/>
                    <a:gd name="connsiteY198" fmla="*/ 5181600 h 5453743"/>
                    <a:gd name="connsiteX199" fmla="*/ 2436722 w 6137865"/>
                    <a:gd name="connsiteY199" fmla="*/ 5159829 h 5453743"/>
                    <a:gd name="connsiteX200" fmla="*/ 2338751 w 6137865"/>
                    <a:gd name="connsiteY200" fmla="*/ 5072743 h 5453743"/>
                    <a:gd name="connsiteX201" fmla="*/ 2295208 w 6137865"/>
                    <a:gd name="connsiteY201" fmla="*/ 5018314 h 5453743"/>
                    <a:gd name="connsiteX202" fmla="*/ 2284322 w 6137865"/>
                    <a:gd name="connsiteY202" fmla="*/ 4974772 h 5453743"/>
                    <a:gd name="connsiteX203" fmla="*/ 2219008 w 6137865"/>
                    <a:gd name="connsiteY203" fmla="*/ 4931229 h 5453743"/>
                    <a:gd name="connsiteX204" fmla="*/ 2197237 w 6137865"/>
                    <a:gd name="connsiteY204" fmla="*/ 4887686 h 5453743"/>
                    <a:gd name="connsiteX205" fmla="*/ 2175465 w 6137865"/>
                    <a:gd name="connsiteY205" fmla="*/ 4865914 h 5453743"/>
                    <a:gd name="connsiteX206" fmla="*/ 2153694 w 6137865"/>
                    <a:gd name="connsiteY206" fmla="*/ 4800600 h 5453743"/>
                    <a:gd name="connsiteX207" fmla="*/ 2099265 w 6137865"/>
                    <a:gd name="connsiteY207" fmla="*/ 4767943 h 5453743"/>
                    <a:gd name="connsiteX208" fmla="*/ 2023065 w 6137865"/>
                    <a:gd name="connsiteY208" fmla="*/ 4702629 h 5453743"/>
                    <a:gd name="connsiteX209" fmla="*/ 1957751 w 6137865"/>
                    <a:gd name="connsiteY209" fmla="*/ 4659086 h 5453743"/>
                    <a:gd name="connsiteX210" fmla="*/ 1881551 w 6137865"/>
                    <a:gd name="connsiteY210" fmla="*/ 4604657 h 5453743"/>
                    <a:gd name="connsiteX211" fmla="*/ 1750922 w 6137865"/>
                    <a:gd name="connsiteY211" fmla="*/ 4539343 h 5453743"/>
                    <a:gd name="connsiteX212" fmla="*/ 1685608 w 6137865"/>
                    <a:gd name="connsiteY212" fmla="*/ 4528457 h 5453743"/>
                    <a:gd name="connsiteX213" fmla="*/ 1642065 w 6137865"/>
                    <a:gd name="connsiteY213" fmla="*/ 4517572 h 5453743"/>
                    <a:gd name="connsiteX214" fmla="*/ 1337265 w 6137865"/>
                    <a:gd name="connsiteY214" fmla="*/ 4506686 h 5453743"/>
                    <a:gd name="connsiteX215" fmla="*/ 1108665 w 6137865"/>
                    <a:gd name="connsiteY215" fmla="*/ 4517572 h 5453743"/>
                    <a:gd name="connsiteX216" fmla="*/ 1076008 w 6137865"/>
                    <a:gd name="connsiteY216" fmla="*/ 4484914 h 5453743"/>
                    <a:gd name="connsiteX217" fmla="*/ 1043351 w 6137865"/>
                    <a:gd name="connsiteY217" fmla="*/ 4474029 h 5453743"/>
                    <a:gd name="connsiteX218" fmla="*/ 836522 w 6137865"/>
                    <a:gd name="connsiteY218" fmla="*/ 4452257 h 5453743"/>
                    <a:gd name="connsiteX219" fmla="*/ 803865 w 6137865"/>
                    <a:gd name="connsiteY219" fmla="*/ 4441372 h 5453743"/>
                    <a:gd name="connsiteX220" fmla="*/ 684122 w 6137865"/>
                    <a:gd name="connsiteY220" fmla="*/ 4376057 h 5453743"/>
                    <a:gd name="connsiteX221" fmla="*/ 651465 w 6137865"/>
                    <a:gd name="connsiteY221" fmla="*/ 4365172 h 5453743"/>
                    <a:gd name="connsiteX222" fmla="*/ 564380 w 6137865"/>
                    <a:gd name="connsiteY222" fmla="*/ 4343400 h 5453743"/>
                    <a:gd name="connsiteX223" fmla="*/ 531722 w 6137865"/>
                    <a:gd name="connsiteY223" fmla="*/ 4332514 h 5453743"/>
                    <a:gd name="connsiteX224" fmla="*/ 455522 w 6137865"/>
                    <a:gd name="connsiteY224" fmla="*/ 4310743 h 5453743"/>
                    <a:gd name="connsiteX225" fmla="*/ 422865 w 6137865"/>
                    <a:gd name="connsiteY225" fmla="*/ 4288972 h 5453743"/>
                    <a:gd name="connsiteX226" fmla="*/ 357551 w 6137865"/>
                    <a:gd name="connsiteY226" fmla="*/ 4267200 h 5453743"/>
                    <a:gd name="connsiteX227" fmla="*/ 292237 w 6137865"/>
                    <a:gd name="connsiteY227" fmla="*/ 4191000 h 5453743"/>
                    <a:gd name="connsiteX228" fmla="*/ 248694 w 6137865"/>
                    <a:gd name="connsiteY228" fmla="*/ 4147457 h 5453743"/>
                    <a:gd name="connsiteX229" fmla="*/ 205151 w 6137865"/>
                    <a:gd name="connsiteY229" fmla="*/ 4060372 h 5453743"/>
                    <a:gd name="connsiteX230" fmla="*/ 161608 w 6137865"/>
                    <a:gd name="connsiteY230" fmla="*/ 4016829 h 5453743"/>
                    <a:gd name="connsiteX231" fmla="*/ 139837 w 6137865"/>
                    <a:gd name="connsiteY231" fmla="*/ 3951514 h 5453743"/>
                    <a:gd name="connsiteX232" fmla="*/ 96294 w 6137865"/>
                    <a:gd name="connsiteY232" fmla="*/ 3831772 h 5453743"/>
                    <a:gd name="connsiteX233" fmla="*/ 85408 w 6137865"/>
                    <a:gd name="connsiteY233" fmla="*/ 3799114 h 5453743"/>
                    <a:gd name="connsiteX234" fmla="*/ 41865 w 6137865"/>
                    <a:gd name="connsiteY234" fmla="*/ 3766457 h 5453743"/>
                    <a:gd name="connsiteX235" fmla="*/ 30980 w 6137865"/>
                    <a:gd name="connsiteY235" fmla="*/ 3733800 h 5453743"/>
                    <a:gd name="connsiteX236" fmla="*/ 9208 w 6137865"/>
                    <a:gd name="connsiteY236" fmla="*/ 3701143 h 5453743"/>
                    <a:gd name="connsiteX237" fmla="*/ 41865 w 6137865"/>
                    <a:gd name="connsiteY237" fmla="*/ 3450772 h 5453743"/>
                    <a:gd name="connsiteX238" fmla="*/ 52751 w 6137865"/>
                    <a:gd name="connsiteY238" fmla="*/ 3407229 h 5453743"/>
                    <a:gd name="connsiteX239" fmla="*/ 74522 w 6137865"/>
                    <a:gd name="connsiteY239" fmla="*/ 3341914 h 5453743"/>
                    <a:gd name="connsiteX240" fmla="*/ 85408 w 6137865"/>
                    <a:gd name="connsiteY240" fmla="*/ 3298372 h 5453743"/>
                    <a:gd name="connsiteX241" fmla="*/ 107180 w 6137865"/>
                    <a:gd name="connsiteY241" fmla="*/ 3265714 h 5453743"/>
                    <a:gd name="connsiteX242" fmla="*/ 128951 w 6137865"/>
                    <a:gd name="connsiteY242" fmla="*/ 3178629 h 5453743"/>
                    <a:gd name="connsiteX243" fmla="*/ 139837 w 6137865"/>
                    <a:gd name="connsiteY243" fmla="*/ 3135086 h 5453743"/>
                    <a:gd name="connsiteX244" fmla="*/ 172494 w 6137865"/>
                    <a:gd name="connsiteY244" fmla="*/ 3069772 h 5453743"/>
                    <a:gd name="connsiteX245" fmla="*/ 194265 w 6137865"/>
                    <a:gd name="connsiteY245" fmla="*/ 2982686 h 5453743"/>
                    <a:gd name="connsiteX246" fmla="*/ 226922 w 6137865"/>
                    <a:gd name="connsiteY246" fmla="*/ 2873829 h 5453743"/>
                    <a:gd name="connsiteX247" fmla="*/ 237808 w 6137865"/>
                    <a:gd name="connsiteY247" fmla="*/ 2841172 h 5453743"/>
                    <a:gd name="connsiteX248" fmla="*/ 248694 w 6137865"/>
                    <a:gd name="connsiteY248" fmla="*/ 2797629 h 5453743"/>
                    <a:gd name="connsiteX249" fmla="*/ 259580 w 6137865"/>
                    <a:gd name="connsiteY249" fmla="*/ 2764972 h 5453743"/>
                    <a:gd name="connsiteX250" fmla="*/ 270465 w 6137865"/>
                    <a:gd name="connsiteY250" fmla="*/ 2710543 h 5453743"/>
                    <a:gd name="connsiteX251" fmla="*/ 303122 w 6137865"/>
                    <a:gd name="connsiteY251" fmla="*/ 2394857 h 5453743"/>
                    <a:gd name="connsiteX252" fmla="*/ 281351 w 6137865"/>
                    <a:gd name="connsiteY252" fmla="*/ 2068286 h 5453743"/>
                    <a:gd name="connsiteX253" fmla="*/ 259580 w 6137865"/>
                    <a:gd name="connsiteY253" fmla="*/ 2002972 h 5453743"/>
                    <a:gd name="connsiteX254" fmla="*/ 248694 w 6137865"/>
                    <a:gd name="connsiteY254" fmla="*/ 1937657 h 5453743"/>
                    <a:gd name="connsiteX255" fmla="*/ 237808 w 6137865"/>
                    <a:gd name="connsiteY255" fmla="*/ 1905000 h 5453743"/>
                    <a:gd name="connsiteX256" fmla="*/ 226922 w 6137865"/>
                    <a:gd name="connsiteY256" fmla="*/ 1850572 h 5453743"/>
                    <a:gd name="connsiteX257" fmla="*/ 216037 w 6137865"/>
                    <a:gd name="connsiteY257" fmla="*/ 1687286 h 5453743"/>
                    <a:gd name="connsiteX258" fmla="*/ 194265 w 6137865"/>
                    <a:gd name="connsiteY258" fmla="*/ 1621972 h 5453743"/>
                    <a:gd name="connsiteX259" fmla="*/ 183380 w 6137865"/>
                    <a:gd name="connsiteY259" fmla="*/ 1578429 h 5453743"/>
                    <a:gd name="connsiteX260" fmla="*/ 161608 w 6137865"/>
                    <a:gd name="connsiteY260" fmla="*/ 1545772 h 5453743"/>
                    <a:gd name="connsiteX261" fmla="*/ 107180 w 6137865"/>
                    <a:gd name="connsiteY261" fmla="*/ 1382486 h 5453743"/>
                    <a:gd name="connsiteX262" fmla="*/ 85408 w 6137865"/>
                    <a:gd name="connsiteY262" fmla="*/ 1317172 h 5453743"/>
                    <a:gd name="connsiteX263" fmla="*/ 74522 w 6137865"/>
                    <a:gd name="connsiteY263" fmla="*/ 1284514 h 5453743"/>
                    <a:gd name="connsiteX264" fmla="*/ 41865 w 6137865"/>
                    <a:gd name="connsiteY264" fmla="*/ 1230086 h 5453743"/>
                    <a:gd name="connsiteX265" fmla="*/ 20094 w 6137865"/>
                    <a:gd name="connsiteY265" fmla="*/ 1164772 h 5453743"/>
                    <a:gd name="connsiteX266" fmla="*/ 52751 w 6137865"/>
                    <a:gd name="connsiteY266" fmla="*/ 968829 h 5453743"/>
                    <a:gd name="connsiteX267" fmla="*/ 63637 w 6137865"/>
                    <a:gd name="connsiteY267" fmla="*/ 936172 h 5453743"/>
                    <a:gd name="connsiteX268" fmla="*/ 74522 w 6137865"/>
                    <a:gd name="connsiteY268" fmla="*/ 903514 h 5453743"/>
                    <a:gd name="connsiteX269" fmla="*/ 96294 w 6137865"/>
                    <a:gd name="connsiteY269" fmla="*/ 870857 h 5453743"/>
                    <a:gd name="connsiteX270" fmla="*/ 96294 w 6137865"/>
                    <a:gd name="connsiteY270" fmla="*/ 870857 h 5453743"/>
                    <a:gd name="connsiteX271" fmla="*/ 107180 w 6137865"/>
                    <a:gd name="connsiteY271" fmla="*/ 859972 h 545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137865" h="5453743">
                      <a:moveTo>
                        <a:pt x="63637" y="947057"/>
                      </a:moveTo>
                      <a:lnTo>
                        <a:pt x="63637" y="947057"/>
                      </a:lnTo>
                      <a:cubicBezTo>
                        <a:pt x="78151" y="918029"/>
                        <a:pt x="87255" y="885590"/>
                        <a:pt x="107180" y="859972"/>
                      </a:cubicBezTo>
                      <a:cubicBezTo>
                        <a:pt x="114225" y="850915"/>
                        <a:pt x="130500" y="855755"/>
                        <a:pt x="139837" y="849086"/>
                      </a:cubicBezTo>
                      <a:cubicBezTo>
                        <a:pt x="227264" y="786637"/>
                        <a:pt x="139192" y="816591"/>
                        <a:pt x="226922" y="794657"/>
                      </a:cubicBezTo>
                      <a:cubicBezTo>
                        <a:pt x="247171" y="774409"/>
                        <a:pt x="253890" y="764845"/>
                        <a:pt x="281351" y="751114"/>
                      </a:cubicBezTo>
                      <a:cubicBezTo>
                        <a:pt x="291614" y="745982"/>
                        <a:pt x="303122" y="743857"/>
                        <a:pt x="314008" y="740229"/>
                      </a:cubicBezTo>
                      <a:cubicBezTo>
                        <a:pt x="366581" y="687656"/>
                        <a:pt x="299770" y="751620"/>
                        <a:pt x="368437" y="696686"/>
                      </a:cubicBezTo>
                      <a:cubicBezTo>
                        <a:pt x="376451" y="690275"/>
                        <a:pt x="381028" y="679504"/>
                        <a:pt x="390208" y="674914"/>
                      </a:cubicBezTo>
                      <a:cubicBezTo>
                        <a:pt x="410734" y="664651"/>
                        <a:pt x="433751" y="660400"/>
                        <a:pt x="455522" y="653143"/>
                      </a:cubicBezTo>
                      <a:lnTo>
                        <a:pt x="488180" y="642257"/>
                      </a:lnTo>
                      <a:cubicBezTo>
                        <a:pt x="582892" y="610687"/>
                        <a:pt x="509400" y="632007"/>
                        <a:pt x="716780" y="620486"/>
                      </a:cubicBezTo>
                      <a:cubicBezTo>
                        <a:pt x="792980" y="624115"/>
                        <a:pt x="869499" y="623522"/>
                        <a:pt x="945380" y="631372"/>
                      </a:cubicBezTo>
                      <a:cubicBezTo>
                        <a:pt x="975143" y="634451"/>
                        <a:pt x="1002666" y="650434"/>
                        <a:pt x="1032465" y="653143"/>
                      </a:cubicBezTo>
                      <a:lnTo>
                        <a:pt x="1152208" y="664029"/>
                      </a:lnTo>
                      <a:cubicBezTo>
                        <a:pt x="1170351" y="667657"/>
                        <a:pt x="1188350" y="672101"/>
                        <a:pt x="1206637" y="674914"/>
                      </a:cubicBezTo>
                      <a:cubicBezTo>
                        <a:pt x="1235551" y="679362"/>
                        <a:pt x="1264940" y="680567"/>
                        <a:pt x="1293722" y="685800"/>
                      </a:cubicBezTo>
                      <a:cubicBezTo>
                        <a:pt x="1305012" y="687853"/>
                        <a:pt x="1315347" y="693534"/>
                        <a:pt x="1326380" y="696686"/>
                      </a:cubicBezTo>
                      <a:cubicBezTo>
                        <a:pt x="1367134" y="708330"/>
                        <a:pt x="1402583" y="714829"/>
                        <a:pt x="1446122" y="718457"/>
                      </a:cubicBezTo>
                      <a:cubicBezTo>
                        <a:pt x="1507701" y="723588"/>
                        <a:pt x="1569494" y="725714"/>
                        <a:pt x="1631180" y="729343"/>
                      </a:cubicBezTo>
                      <a:cubicBezTo>
                        <a:pt x="1700123" y="725714"/>
                        <a:pt x="1769208" y="724190"/>
                        <a:pt x="1838008" y="718457"/>
                      </a:cubicBezTo>
                      <a:cubicBezTo>
                        <a:pt x="1884882" y="714551"/>
                        <a:pt x="1886548" y="707699"/>
                        <a:pt x="1925094" y="696686"/>
                      </a:cubicBezTo>
                      <a:cubicBezTo>
                        <a:pt x="1939479" y="692576"/>
                        <a:pt x="1954032" y="689046"/>
                        <a:pt x="1968637" y="685800"/>
                      </a:cubicBezTo>
                      <a:cubicBezTo>
                        <a:pt x="1986698" y="681786"/>
                        <a:pt x="2005215" y="679782"/>
                        <a:pt x="2023065" y="674914"/>
                      </a:cubicBezTo>
                      <a:cubicBezTo>
                        <a:pt x="2023099" y="674905"/>
                        <a:pt x="2104692" y="647705"/>
                        <a:pt x="2121037" y="642257"/>
                      </a:cubicBezTo>
                      <a:lnTo>
                        <a:pt x="2284322" y="587829"/>
                      </a:lnTo>
                      <a:lnTo>
                        <a:pt x="2349637" y="566057"/>
                      </a:lnTo>
                      <a:lnTo>
                        <a:pt x="2382294" y="555172"/>
                      </a:lnTo>
                      <a:cubicBezTo>
                        <a:pt x="2432991" y="504473"/>
                        <a:pt x="2367363" y="562636"/>
                        <a:pt x="2447608" y="522514"/>
                      </a:cubicBezTo>
                      <a:cubicBezTo>
                        <a:pt x="2456788" y="517924"/>
                        <a:pt x="2460200" y="505333"/>
                        <a:pt x="2469380" y="500743"/>
                      </a:cubicBezTo>
                      <a:cubicBezTo>
                        <a:pt x="2482761" y="494052"/>
                        <a:pt x="2498408" y="493486"/>
                        <a:pt x="2512922" y="489857"/>
                      </a:cubicBezTo>
                      <a:cubicBezTo>
                        <a:pt x="2520179" y="482600"/>
                        <a:pt x="2525514" y="472676"/>
                        <a:pt x="2534694" y="468086"/>
                      </a:cubicBezTo>
                      <a:cubicBezTo>
                        <a:pt x="2555220" y="457823"/>
                        <a:pt x="2600008" y="446314"/>
                        <a:pt x="2600008" y="446314"/>
                      </a:cubicBezTo>
                      <a:cubicBezTo>
                        <a:pt x="2620258" y="426065"/>
                        <a:pt x="2626973" y="416504"/>
                        <a:pt x="2654437" y="402772"/>
                      </a:cubicBezTo>
                      <a:cubicBezTo>
                        <a:pt x="2664700" y="397640"/>
                        <a:pt x="2676208" y="395515"/>
                        <a:pt x="2687094" y="391886"/>
                      </a:cubicBezTo>
                      <a:cubicBezTo>
                        <a:pt x="2697980" y="381000"/>
                        <a:pt x="2706942" y="367768"/>
                        <a:pt x="2719751" y="359229"/>
                      </a:cubicBezTo>
                      <a:cubicBezTo>
                        <a:pt x="2729298" y="352864"/>
                        <a:pt x="2743228" y="355228"/>
                        <a:pt x="2752408" y="348343"/>
                      </a:cubicBezTo>
                      <a:cubicBezTo>
                        <a:pt x="2772934" y="332948"/>
                        <a:pt x="2806837" y="293914"/>
                        <a:pt x="2806837" y="293914"/>
                      </a:cubicBezTo>
                      <a:cubicBezTo>
                        <a:pt x="2810465" y="283028"/>
                        <a:pt x="2811053" y="270594"/>
                        <a:pt x="2817722" y="261257"/>
                      </a:cubicBezTo>
                      <a:cubicBezTo>
                        <a:pt x="2852659" y="212345"/>
                        <a:pt x="2855567" y="226626"/>
                        <a:pt x="2893922" y="195943"/>
                      </a:cubicBezTo>
                      <a:cubicBezTo>
                        <a:pt x="2947788" y="152852"/>
                        <a:pt x="2880883" y="198097"/>
                        <a:pt x="2937465" y="141514"/>
                      </a:cubicBezTo>
                      <a:cubicBezTo>
                        <a:pt x="2950294" y="128685"/>
                        <a:pt x="2967070" y="120472"/>
                        <a:pt x="2981008" y="108857"/>
                      </a:cubicBezTo>
                      <a:cubicBezTo>
                        <a:pt x="2988892" y="102287"/>
                        <a:pt x="2993979" y="92366"/>
                        <a:pt x="3002780" y="87086"/>
                      </a:cubicBezTo>
                      <a:cubicBezTo>
                        <a:pt x="3012619" y="81182"/>
                        <a:pt x="3025174" y="81332"/>
                        <a:pt x="3035437" y="76200"/>
                      </a:cubicBezTo>
                      <a:cubicBezTo>
                        <a:pt x="3047139" y="70349"/>
                        <a:pt x="3057878" y="62602"/>
                        <a:pt x="3068094" y="54429"/>
                      </a:cubicBezTo>
                      <a:cubicBezTo>
                        <a:pt x="3076108" y="48018"/>
                        <a:pt x="3080685" y="37247"/>
                        <a:pt x="3089865" y="32657"/>
                      </a:cubicBezTo>
                      <a:cubicBezTo>
                        <a:pt x="3110391" y="22394"/>
                        <a:pt x="3133408" y="18143"/>
                        <a:pt x="3155180" y="10886"/>
                      </a:cubicBezTo>
                      <a:lnTo>
                        <a:pt x="3187837" y="0"/>
                      </a:lnTo>
                      <a:cubicBezTo>
                        <a:pt x="3218435" y="2782"/>
                        <a:pt x="3298351" y="829"/>
                        <a:pt x="3340237" y="21772"/>
                      </a:cubicBezTo>
                      <a:cubicBezTo>
                        <a:pt x="3351939" y="27623"/>
                        <a:pt x="3360939" y="38230"/>
                        <a:pt x="3372894" y="43543"/>
                      </a:cubicBezTo>
                      <a:cubicBezTo>
                        <a:pt x="3393865" y="52863"/>
                        <a:pt x="3438208" y="65314"/>
                        <a:pt x="3438208" y="65314"/>
                      </a:cubicBezTo>
                      <a:cubicBezTo>
                        <a:pt x="3445465" y="72571"/>
                        <a:pt x="3451179" y="81805"/>
                        <a:pt x="3459980" y="87086"/>
                      </a:cubicBezTo>
                      <a:cubicBezTo>
                        <a:pt x="3469819" y="92990"/>
                        <a:pt x="3482090" y="93452"/>
                        <a:pt x="3492637" y="97972"/>
                      </a:cubicBezTo>
                      <a:cubicBezTo>
                        <a:pt x="3507552" y="104364"/>
                        <a:pt x="3521265" y="113351"/>
                        <a:pt x="3536180" y="119743"/>
                      </a:cubicBezTo>
                      <a:cubicBezTo>
                        <a:pt x="3546727" y="124263"/>
                        <a:pt x="3558574" y="125497"/>
                        <a:pt x="3568837" y="130629"/>
                      </a:cubicBezTo>
                      <a:cubicBezTo>
                        <a:pt x="3580539" y="136480"/>
                        <a:pt x="3589539" y="147087"/>
                        <a:pt x="3601494" y="152400"/>
                      </a:cubicBezTo>
                      <a:cubicBezTo>
                        <a:pt x="3622465" y="161721"/>
                        <a:pt x="3666808" y="174172"/>
                        <a:pt x="3666808" y="174172"/>
                      </a:cubicBezTo>
                      <a:cubicBezTo>
                        <a:pt x="3674065" y="181429"/>
                        <a:pt x="3680566" y="189532"/>
                        <a:pt x="3688580" y="195943"/>
                      </a:cubicBezTo>
                      <a:cubicBezTo>
                        <a:pt x="3709603" y="212761"/>
                        <a:pt x="3740713" y="229171"/>
                        <a:pt x="3764780" y="239486"/>
                      </a:cubicBezTo>
                      <a:cubicBezTo>
                        <a:pt x="3775327" y="244006"/>
                        <a:pt x="3787174" y="245240"/>
                        <a:pt x="3797437" y="250372"/>
                      </a:cubicBezTo>
                      <a:cubicBezTo>
                        <a:pt x="3809139" y="256223"/>
                        <a:pt x="3818392" y="266292"/>
                        <a:pt x="3830094" y="272143"/>
                      </a:cubicBezTo>
                      <a:cubicBezTo>
                        <a:pt x="3840357" y="277275"/>
                        <a:pt x="3852488" y="277897"/>
                        <a:pt x="3862751" y="283029"/>
                      </a:cubicBezTo>
                      <a:cubicBezTo>
                        <a:pt x="3874453" y="288880"/>
                        <a:pt x="3883706" y="298949"/>
                        <a:pt x="3895408" y="304800"/>
                      </a:cubicBezTo>
                      <a:cubicBezTo>
                        <a:pt x="3905671" y="309932"/>
                        <a:pt x="3917032" y="312534"/>
                        <a:pt x="3928065" y="315686"/>
                      </a:cubicBezTo>
                      <a:cubicBezTo>
                        <a:pt x="3980766" y="330744"/>
                        <a:pt x="4006637" y="333261"/>
                        <a:pt x="4069580" y="337457"/>
                      </a:cubicBezTo>
                      <a:cubicBezTo>
                        <a:pt x="4145697" y="342531"/>
                        <a:pt x="4221980" y="344714"/>
                        <a:pt x="4298180" y="348343"/>
                      </a:cubicBezTo>
                      <a:cubicBezTo>
                        <a:pt x="4330837" y="351972"/>
                        <a:pt x="4363675" y="354233"/>
                        <a:pt x="4396151" y="359229"/>
                      </a:cubicBezTo>
                      <a:cubicBezTo>
                        <a:pt x="4410938" y="361504"/>
                        <a:pt x="4425364" y="365815"/>
                        <a:pt x="4439694" y="370114"/>
                      </a:cubicBezTo>
                      <a:lnTo>
                        <a:pt x="4537665" y="402772"/>
                      </a:lnTo>
                      <a:cubicBezTo>
                        <a:pt x="4537669" y="402773"/>
                        <a:pt x="4602977" y="424541"/>
                        <a:pt x="4602980" y="424543"/>
                      </a:cubicBezTo>
                      <a:cubicBezTo>
                        <a:pt x="4613866" y="431800"/>
                        <a:pt x="4623682" y="441001"/>
                        <a:pt x="4635637" y="446314"/>
                      </a:cubicBezTo>
                      <a:cubicBezTo>
                        <a:pt x="4656608" y="455635"/>
                        <a:pt x="4681856" y="455356"/>
                        <a:pt x="4700951" y="468086"/>
                      </a:cubicBezTo>
                      <a:cubicBezTo>
                        <a:pt x="4711837" y="475343"/>
                        <a:pt x="4723392" y="481684"/>
                        <a:pt x="4733608" y="489857"/>
                      </a:cubicBezTo>
                      <a:cubicBezTo>
                        <a:pt x="4741622" y="496268"/>
                        <a:pt x="4746579" y="506349"/>
                        <a:pt x="4755380" y="511629"/>
                      </a:cubicBezTo>
                      <a:cubicBezTo>
                        <a:pt x="4765219" y="517532"/>
                        <a:pt x="4777151" y="518886"/>
                        <a:pt x="4788037" y="522514"/>
                      </a:cubicBezTo>
                      <a:cubicBezTo>
                        <a:pt x="4872931" y="607412"/>
                        <a:pt x="4735441" y="467070"/>
                        <a:pt x="4831580" y="576943"/>
                      </a:cubicBezTo>
                      <a:cubicBezTo>
                        <a:pt x="4848476" y="596253"/>
                        <a:pt x="4867865" y="613229"/>
                        <a:pt x="4886008" y="631372"/>
                      </a:cubicBezTo>
                      <a:cubicBezTo>
                        <a:pt x="4893265" y="638629"/>
                        <a:pt x="4902087" y="644603"/>
                        <a:pt x="4907780" y="653143"/>
                      </a:cubicBezTo>
                      <a:cubicBezTo>
                        <a:pt x="4915037" y="664029"/>
                        <a:pt x="4921037" y="675867"/>
                        <a:pt x="4929551" y="685800"/>
                      </a:cubicBezTo>
                      <a:cubicBezTo>
                        <a:pt x="4942909" y="701385"/>
                        <a:pt x="4973094" y="729343"/>
                        <a:pt x="4973094" y="729343"/>
                      </a:cubicBezTo>
                      <a:cubicBezTo>
                        <a:pt x="4976723" y="740229"/>
                        <a:pt x="4978076" y="752161"/>
                        <a:pt x="4983980" y="762000"/>
                      </a:cubicBezTo>
                      <a:cubicBezTo>
                        <a:pt x="4989260" y="770801"/>
                        <a:pt x="4999593" y="775561"/>
                        <a:pt x="5005751" y="783772"/>
                      </a:cubicBezTo>
                      <a:cubicBezTo>
                        <a:pt x="5021450" y="804705"/>
                        <a:pt x="5034780" y="827315"/>
                        <a:pt x="5049294" y="849086"/>
                      </a:cubicBezTo>
                      <a:cubicBezTo>
                        <a:pt x="5056551" y="859972"/>
                        <a:pt x="5066928" y="869332"/>
                        <a:pt x="5071065" y="881743"/>
                      </a:cubicBezTo>
                      <a:cubicBezTo>
                        <a:pt x="5074694" y="892629"/>
                        <a:pt x="5076047" y="904561"/>
                        <a:pt x="5081951" y="914400"/>
                      </a:cubicBezTo>
                      <a:cubicBezTo>
                        <a:pt x="5087231" y="923201"/>
                        <a:pt x="5096465" y="928915"/>
                        <a:pt x="5103722" y="936172"/>
                      </a:cubicBezTo>
                      <a:cubicBezTo>
                        <a:pt x="5107351" y="947058"/>
                        <a:pt x="5108704" y="958990"/>
                        <a:pt x="5114608" y="968829"/>
                      </a:cubicBezTo>
                      <a:cubicBezTo>
                        <a:pt x="5119889" y="977630"/>
                        <a:pt x="5131790" y="981420"/>
                        <a:pt x="5136380" y="990600"/>
                      </a:cubicBezTo>
                      <a:cubicBezTo>
                        <a:pt x="5146643" y="1011126"/>
                        <a:pt x="5150894" y="1034143"/>
                        <a:pt x="5158151" y="1055914"/>
                      </a:cubicBezTo>
                      <a:cubicBezTo>
                        <a:pt x="5161780" y="1066800"/>
                        <a:pt x="5162672" y="1079024"/>
                        <a:pt x="5169037" y="1088572"/>
                      </a:cubicBezTo>
                      <a:cubicBezTo>
                        <a:pt x="5231429" y="1182162"/>
                        <a:pt x="5156626" y="1063749"/>
                        <a:pt x="5201694" y="1153886"/>
                      </a:cubicBezTo>
                      <a:cubicBezTo>
                        <a:pt x="5215427" y="1181352"/>
                        <a:pt x="5224985" y="1188063"/>
                        <a:pt x="5245237" y="1208314"/>
                      </a:cubicBezTo>
                      <a:cubicBezTo>
                        <a:pt x="5252494" y="1222828"/>
                        <a:pt x="5258007" y="1238355"/>
                        <a:pt x="5267008" y="1251857"/>
                      </a:cubicBezTo>
                      <a:cubicBezTo>
                        <a:pt x="5272701" y="1260397"/>
                        <a:pt x="5284190" y="1264449"/>
                        <a:pt x="5288780" y="1273629"/>
                      </a:cubicBezTo>
                      <a:cubicBezTo>
                        <a:pt x="5295471" y="1287011"/>
                        <a:pt x="5295555" y="1302787"/>
                        <a:pt x="5299665" y="1317172"/>
                      </a:cubicBezTo>
                      <a:cubicBezTo>
                        <a:pt x="5302817" y="1328205"/>
                        <a:pt x="5305419" y="1339566"/>
                        <a:pt x="5310551" y="1349829"/>
                      </a:cubicBezTo>
                      <a:cubicBezTo>
                        <a:pt x="5316402" y="1361531"/>
                        <a:pt x="5323808" y="1372553"/>
                        <a:pt x="5332322" y="1382486"/>
                      </a:cubicBezTo>
                      <a:cubicBezTo>
                        <a:pt x="5345680" y="1398071"/>
                        <a:pt x="5375865" y="1426029"/>
                        <a:pt x="5375865" y="1426029"/>
                      </a:cubicBezTo>
                      <a:cubicBezTo>
                        <a:pt x="5401959" y="1504309"/>
                        <a:pt x="5370308" y="1406575"/>
                        <a:pt x="5397637" y="1502229"/>
                      </a:cubicBezTo>
                      <a:cubicBezTo>
                        <a:pt x="5400789" y="1513262"/>
                        <a:pt x="5401354" y="1525926"/>
                        <a:pt x="5408522" y="1534886"/>
                      </a:cubicBezTo>
                      <a:cubicBezTo>
                        <a:pt x="5416695" y="1545102"/>
                        <a:pt x="5430294" y="1549400"/>
                        <a:pt x="5441180" y="1556657"/>
                      </a:cubicBezTo>
                      <a:cubicBezTo>
                        <a:pt x="5452982" y="1592063"/>
                        <a:pt x="5463365" y="1633479"/>
                        <a:pt x="5484722" y="1665514"/>
                      </a:cubicBezTo>
                      <a:cubicBezTo>
                        <a:pt x="5497132" y="1684128"/>
                        <a:pt x="5521681" y="1697410"/>
                        <a:pt x="5539151" y="1709057"/>
                      </a:cubicBezTo>
                      <a:cubicBezTo>
                        <a:pt x="5546408" y="1719943"/>
                        <a:pt x="5552749" y="1731498"/>
                        <a:pt x="5560922" y="1741714"/>
                      </a:cubicBezTo>
                      <a:cubicBezTo>
                        <a:pt x="5575071" y="1759400"/>
                        <a:pt x="5610637" y="1787229"/>
                        <a:pt x="5626237" y="1796143"/>
                      </a:cubicBezTo>
                      <a:cubicBezTo>
                        <a:pt x="5690120" y="1832648"/>
                        <a:pt x="5634745" y="1761113"/>
                        <a:pt x="5724208" y="1850572"/>
                      </a:cubicBezTo>
                      <a:cubicBezTo>
                        <a:pt x="5731465" y="1857829"/>
                        <a:pt x="5739569" y="1864329"/>
                        <a:pt x="5745980" y="1872343"/>
                      </a:cubicBezTo>
                      <a:cubicBezTo>
                        <a:pt x="5754153" y="1882559"/>
                        <a:pt x="5756657" y="1898066"/>
                        <a:pt x="5767751" y="1905000"/>
                      </a:cubicBezTo>
                      <a:cubicBezTo>
                        <a:pt x="5787212" y="1917163"/>
                        <a:pt x="5833065" y="1926772"/>
                        <a:pt x="5833065" y="1926772"/>
                      </a:cubicBezTo>
                      <a:cubicBezTo>
                        <a:pt x="5860427" y="2008856"/>
                        <a:pt x="5820335" y="1910860"/>
                        <a:pt x="5876608" y="1981200"/>
                      </a:cubicBezTo>
                      <a:cubicBezTo>
                        <a:pt x="5883776" y="1990160"/>
                        <a:pt x="5882362" y="2003594"/>
                        <a:pt x="5887494" y="2013857"/>
                      </a:cubicBezTo>
                      <a:cubicBezTo>
                        <a:pt x="5893345" y="2025559"/>
                        <a:pt x="5900014" y="2037263"/>
                        <a:pt x="5909265" y="2046514"/>
                      </a:cubicBezTo>
                      <a:cubicBezTo>
                        <a:pt x="5930368" y="2067617"/>
                        <a:pt x="5948018" y="2070318"/>
                        <a:pt x="5974580" y="2079172"/>
                      </a:cubicBezTo>
                      <a:cubicBezTo>
                        <a:pt x="5981837" y="2090058"/>
                        <a:pt x="5986135" y="2103656"/>
                        <a:pt x="5996351" y="2111829"/>
                      </a:cubicBezTo>
                      <a:cubicBezTo>
                        <a:pt x="6005311" y="2118997"/>
                        <a:pt x="6019169" y="2116811"/>
                        <a:pt x="6029008" y="2122714"/>
                      </a:cubicBezTo>
                      <a:cubicBezTo>
                        <a:pt x="6037809" y="2127994"/>
                        <a:pt x="6043523" y="2137229"/>
                        <a:pt x="6050780" y="2144486"/>
                      </a:cubicBezTo>
                      <a:cubicBezTo>
                        <a:pt x="6075796" y="2219537"/>
                        <a:pt x="6056324" y="2193572"/>
                        <a:pt x="6094322" y="2231572"/>
                      </a:cubicBezTo>
                      <a:cubicBezTo>
                        <a:pt x="6125162" y="2324090"/>
                        <a:pt x="6082149" y="2211283"/>
                        <a:pt x="6126980" y="2286000"/>
                      </a:cubicBezTo>
                      <a:cubicBezTo>
                        <a:pt x="6132884" y="2295839"/>
                        <a:pt x="6134237" y="2307771"/>
                        <a:pt x="6137865" y="2318657"/>
                      </a:cubicBezTo>
                      <a:cubicBezTo>
                        <a:pt x="6136104" y="2348592"/>
                        <a:pt x="6123846" y="2582666"/>
                        <a:pt x="6116094" y="2634343"/>
                      </a:cubicBezTo>
                      <a:cubicBezTo>
                        <a:pt x="6111655" y="2663934"/>
                        <a:pt x="6110920" y="2696532"/>
                        <a:pt x="6094322" y="2721429"/>
                      </a:cubicBezTo>
                      <a:cubicBezTo>
                        <a:pt x="6031930" y="2815019"/>
                        <a:pt x="6106733" y="2696606"/>
                        <a:pt x="6061665" y="2786743"/>
                      </a:cubicBezTo>
                      <a:cubicBezTo>
                        <a:pt x="6055814" y="2798445"/>
                        <a:pt x="6045207" y="2807445"/>
                        <a:pt x="6039894" y="2819400"/>
                      </a:cubicBezTo>
                      <a:cubicBezTo>
                        <a:pt x="5999867" y="2909461"/>
                        <a:pt x="6041062" y="2861773"/>
                        <a:pt x="5996351" y="2906486"/>
                      </a:cubicBezTo>
                      <a:cubicBezTo>
                        <a:pt x="5986074" y="2937317"/>
                        <a:pt x="5986419" y="2945829"/>
                        <a:pt x="5963694" y="2971800"/>
                      </a:cubicBezTo>
                      <a:cubicBezTo>
                        <a:pt x="5946798" y="2991110"/>
                        <a:pt x="5909265" y="3026229"/>
                        <a:pt x="5909265" y="3026229"/>
                      </a:cubicBezTo>
                      <a:cubicBezTo>
                        <a:pt x="5885516" y="3097480"/>
                        <a:pt x="5918501" y="3027549"/>
                        <a:pt x="5865722" y="3069772"/>
                      </a:cubicBezTo>
                      <a:cubicBezTo>
                        <a:pt x="5855506" y="3077945"/>
                        <a:pt x="5853202" y="3093178"/>
                        <a:pt x="5843951" y="3102429"/>
                      </a:cubicBezTo>
                      <a:cubicBezTo>
                        <a:pt x="5834700" y="3111680"/>
                        <a:pt x="5822180" y="3116943"/>
                        <a:pt x="5811294" y="3124200"/>
                      </a:cubicBezTo>
                      <a:cubicBezTo>
                        <a:pt x="5804037" y="3135086"/>
                        <a:pt x="5797695" y="3146641"/>
                        <a:pt x="5789522" y="3156857"/>
                      </a:cubicBezTo>
                      <a:cubicBezTo>
                        <a:pt x="5783111" y="3164871"/>
                        <a:pt x="5773909" y="3170418"/>
                        <a:pt x="5767751" y="3178629"/>
                      </a:cubicBezTo>
                      <a:cubicBezTo>
                        <a:pt x="5752052" y="3199562"/>
                        <a:pt x="5742710" y="3225441"/>
                        <a:pt x="5724208" y="3243943"/>
                      </a:cubicBezTo>
                      <a:cubicBezTo>
                        <a:pt x="5713322" y="3254829"/>
                        <a:pt x="5701406" y="3264773"/>
                        <a:pt x="5691551" y="3276600"/>
                      </a:cubicBezTo>
                      <a:cubicBezTo>
                        <a:pt x="5683176" y="3286651"/>
                        <a:pt x="5677953" y="3299041"/>
                        <a:pt x="5669780" y="3309257"/>
                      </a:cubicBezTo>
                      <a:cubicBezTo>
                        <a:pt x="5652053" y="3331416"/>
                        <a:pt x="5639600" y="3336634"/>
                        <a:pt x="5615351" y="3352800"/>
                      </a:cubicBezTo>
                      <a:cubicBezTo>
                        <a:pt x="5611722" y="3363686"/>
                        <a:pt x="5610369" y="3375618"/>
                        <a:pt x="5604465" y="3385457"/>
                      </a:cubicBezTo>
                      <a:cubicBezTo>
                        <a:pt x="5599185" y="3394258"/>
                        <a:pt x="5589105" y="3399215"/>
                        <a:pt x="5582694" y="3407229"/>
                      </a:cubicBezTo>
                      <a:cubicBezTo>
                        <a:pt x="5574521" y="3417445"/>
                        <a:pt x="5569298" y="3429835"/>
                        <a:pt x="5560922" y="3439886"/>
                      </a:cubicBezTo>
                      <a:cubicBezTo>
                        <a:pt x="5551067" y="3451712"/>
                        <a:pt x="5538120" y="3460716"/>
                        <a:pt x="5528265" y="3472543"/>
                      </a:cubicBezTo>
                      <a:cubicBezTo>
                        <a:pt x="5459604" y="3554936"/>
                        <a:pt x="5548064" y="3463630"/>
                        <a:pt x="5484722" y="3526972"/>
                      </a:cubicBezTo>
                      <a:lnTo>
                        <a:pt x="5452065" y="3624943"/>
                      </a:lnTo>
                      <a:lnTo>
                        <a:pt x="5430294" y="3690257"/>
                      </a:lnTo>
                      <a:lnTo>
                        <a:pt x="5408522" y="3712029"/>
                      </a:lnTo>
                      <a:cubicBezTo>
                        <a:pt x="5382614" y="3789755"/>
                        <a:pt x="5399481" y="3758248"/>
                        <a:pt x="5364980" y="3810000"/>
                      </a:cubicBezTo>
                      <a:cubicBezTo>
                        <a:pt x="5330948" y="3946123"/>
                        <a:pt x="5374442" y="3776882"/>
                        <a:pt x="5343208" y="3886200"/>
                      </a:cubicBezTo>
                      <a:cubicBezTo>
                        <a:pt x="5339098" y="3900585"/>
                        <a:pt x="5336432" y="3915358"/>
                        <a:pt x="5332322" y="3929743"/>
                      </a:cubicBezTo>
                      <a:cubicBezTo>
                        <a:pt x="5329170" y="3940776"/>
                        <a:pt x="5324220" y="3951268"/>
                        <a:pt x="5321437" y="3962400"/>
                      </a:cubicBezTo>
                      <a:cubicBezTo>
                        <a:pt x="5315769" y="3985072"/>
                        <a:pt x="5304347" y="4066576"/>
                        <a:pt x="5288780" y="4082143"/>
                      </a:cubicBezTo>
                      <a:lnTo>
                        <a:pt x="5267008" y="4103914"/>
                      </a:lnTo>
                      <a:lnTo>
                        <a:pt x="5245237" y="4169229"/>
                      </a:lnTo>
                      <a:cubicBezTo>
                        <a:pt x="5241608" y="4180115"/>
                        <a:pt x="5239482" y="4191623"/>
                        <a:pt x="5234351" y="4201886"/>
                      </a:cubicBezTo>
                      <a:cubicBezTo>
                        <a:pt x="5227094" y="4216400"/>
                        <a:pt x="5218607" y="4230362"/>
                        <a:pt x="5212580" y="4245429"/>
                      </a:cubicBezTo>
                      <a:cubicBezTo>
                        <a:pt x="5204057" y="4266737"/>
                        <a:pt x="5198065" y="4288972"/>
                        <a:pt x="5190808" y="4310743"/>
                      </a:cubicBezTo>
                      <a:cubicBezTo>
                        <a:pt x="5187179" y="4321629"/>
                        <a:pt x="5188036" y="4335286"/>
                        <a:pt x="5179922" y="4343400"/>
                      </a:cubicBezTo>
                      <a:cubicBezTo>
                        <a:pt x="5172665" y="4350657"/>
                        <a:pt x="5164562" y="4357158"/>
                        <a:pt x="5158151" y="4365172"/>
                      </a:cubicBezTo>
                      <a:cubicBezTo>
                        <a:pt x="5143289" y="4383749"/>
                        <a:pt x="5122496" y="4420339"/>
                        <a:pt x="5114608" y="4441372"/>
                      </a:cubicBezTo>
                      <a:cubicBezTo>
                        <a:pt x="5101569" y="4476141"/>
                        <a:pt x="5103217" y="4518330"/>
                        <a:pt x="5081951" y="4550229"/>
                      </a:cubicBezTo>
                      <a:lnTo>
                        <a:pt x="5038408" y="4615543"/>
                      </a:lnTo>
                      <a:cubicBezTo>
                        <a:pt x="5031151" y="4626429"/>
                        <a:pt x="5025888" y="4638949"/>
                        <a:pt x="5016637" y="4648200"/>
                      </a:cubicBezTo>
                      <a:lnTo>
                        <a:pt x="4994865" y="4669972"/>
                      </a:lnTo>
                      <a:cubicBezTo>
                        <a:pt x="4974047" y="4732429"/>
                        <a:pt x="4998889" y="4674129"/>
                        <a:pt x="4951322" y="4735286"/>
                      </a:cubicBezTo>
                      <a:cubicBezTo>
                        <a:pt x="4882936" y="4823211"/>
                        <a:pt x="4938345" y="4780223"/>
                        <a:pt x="4875122" y="4822372"/>
                      </a:cubicBezTo>
                      <a:cubicBezTo>
                        <a:pt x="4825215" y="4897234"/>
                        <a:pt x="4856403" y="4879412"/>
                        <a:pt x="4798922" y="4898572"/>
                      </a:cubicBezTo>
                      <a:cubicBezTo>
                        <a:pt x="4795294" y="4909458"/>
                        <a:pt x="4793941" y="4921390"/>
                        <a:pt x="4788037" y="4931229"/>
                      </a:cubicBezTo>
                      <a:cubicBezTo>
                        <a:pt x="4777698" y="4948461"/>
                        <a:pt x="4748437" y="4964885"/>
                        <a:pt x="4733608" y="4974772"/>
                      </a:cubicBezTo>
                      <a:cubicBezTo>
                        <a:pt x="4693285" y="5035256"/>
                        <a:pt x="4701787" y="5038202"/>
                        <a:pt x="4646522" y="5072743"/>
                      </a:cubicBezTo>
                      <a:cubicBezTo>
                        <a:pt x="4632761" y="5081343"/>
                        <a:pt x="4616482" y="5085513"/>
                        <a:pt x="4602980" y="5094514"/>
                      </a:cubicBezTo>
                      <a:cubicBezTo>
                        <a:pt x="4594440" y="5100207"/>
                        <a:pt x="4590388" y="5111696"/>
                        <a:pt x="4581208" y="5116286"/>
                      </a:cubicBezTo>
                      <a:cubicBezTo>
                        <a:pt x="4560682" y="5126549"/>
                        <a:pt x="4537665" y="5130800"/>
                        <a:pt x="4515894" y="5138057"/>
                      </a:cubicBezTo>
                      <a:lnTo>
                        <a:pt x="4483237" y="5148943"/>
                      </a:lnTo>
                      <a:cubicBezTo>
                        <a:pt x="4472351" y="5152572"/>
                        <a:pt x="4460128" y="5153464"/>
                        <a:pt x="4450580" y="5159829"/>
                      </a:cubicBezTo>
                      <a:cubicBezTo>
                        <a:pt x="4439694" y="5167086"/>
                        <a:pt x="4428138" y="5173427"/>
                        <a:pt x="4417922" y="5181600"/>
                      </a:cubicBezTo>
                      <a:cubicBezTo>
                        <a:pt x="4409908" y="5188011"/>
                        <a:pt x="4404952" y="5198092"/>
                        <a:pt x="4396151" y="5203372"/>
                      </a:cubicBezTo>
                      <a:cubicBezTo>
                        <a:pt x="4386312" y="5209276"/>
                        <a:pt x="4374041" y="5209737"/>
                        <a:pt x="4363494" y="5214257"/>
                      </a:cubicBezTo>
                      <a:cubicBezTo>
                        <a:pt x="4348578" y="5220649"/>
                        <a:pt x="4335018" y="5230002"/>
                        <a:pt x="4319951" y="5236029"/>
                      </a:cubicBezTo>
                      <a:cubicBezTo>
                        <a:pt x="4298643" y="5244552"/>
                        <a:pt x="4276408" y="5250543"/>
                        <a:pt x="4254637" y="5257800"/>
                      </a:cubicBezTo>
                      <a:cubicBezTo>
                        <a:pt x="4243751" y="5261429"/>
                        <a:pt x="4231528" y="5262321"/>
                        <a:pt x="4221980" y="5268686"/>
                      </a:cubicBezTo>
                      <a:cubicBezTo>
                        <a:pt x="4211094" y="5275943"/>
                        <a:pt x="4201024" y="5284606"/>
                        <a:pt x="4189322" y="5290457"/>
                      </a:cubicBezTo>
                      <a:cubicBezTo>
                        <a:pt x="4179059" y="5295589"/>
                        <a:pt x="4166696" y="5295770"/>
                        <a:pt x="4156665" y="5301343"/>
                      </a:cubicBezTo>
                      <a:cubicBezTo>
                        <a:pt x="4133792" y="5314050"/>
                        <a:pt x="4116174" y="5336612"/>
                        <a:pt x="4091351" y="5344886"/>
                      </a:cubicBezTo>
                      <a:lnTo>
                        <a:pt x="3960722" y="5388429"/>
                      </a:lnTo>
                      <a:lnTo>
                        <a:pt x="3928065" y="5399314"/>
                      </a:lnTo>
                      <a:cubicBezTo>
                        <a:pt x="3917179" y="5402943"/>
                        <a:pt x="3906540" y="5407417"/>
                        <a:pt x="3895408" y="5410200"/>
                      </a:cubicBezTo>
                      <a:cubicBezTo>
                        <a:pt x="3880894" y="5413829"/>
                        <a:pt x="3866195" y="5416787"/>
                        <a:pt x="3851865" y="5421086"/>
                      </a:cubicBezTo>
                      <a:cubicBezTo>
                        <a:pt x="3829884" y="5427680"/>
                        <a:pt x="3808322" y="5435600"/>
                        <a:pt x="3786551" y="5442857"/>
                      </a:cubicBezTo>
                      <a:lnTo>
                        <a:pt x="3753894" y="5453743"/>
                      </a:lnTo>
                      <a:cubicBezTo>
                        <a:pt x="3547065" y="5450114"/>
                        <a:pt x="3340034" y="5452696"/>
                        <a:pt x="3133408" y="5442857"/>
                      </a:cubicBezTo>
                      <a:cubicBezTo>
                        <a:pt x="3110485" y="5441765"/>
                        <a:pt x="3089865" y="5428343"/>
                        <a:pt x="3068094" y="5421086"/>
                      </a:cubicBezTo>
                      <a:lnTo>
                        <a:pt x="3035437" y="5410200"/>
                      </a:lnTo>
                      <a:cubicBezTo>
                        <a:pt x="3024551" y="5406571"/>
                        <a:pt x="3013043" y="5404445"/>
                        <a:pt x="3002780" y="5399314"/>
                      </a:cubicBezTo>
                      <a:cubicBezTo>
                        <a:pt x="2988266" y="5392057"/>
                        <a:pt x="2974519" y="5383001"/>
                        <a:pt x="2959237" y="5377543"/>
                      </a:cubicBezTo>
                      <a:cubicBezTo>
                        <a:pt x="2781361" y="5314017"/>
                        <a:pt x="2908730" y="5364568"/>
                        <a:pt x="2806837" y="5334000"/>
                      </a:cubicBezTo>
                      <a:cubicBezTo>
                        <a:pt x="2784856" y="5327406"/>
                        <a:pt x="2763294" y="5319486"/>
                        <a:pt x="2741522" y="5312229"/>
                      </a:cubicBezTo>
                      <a:cubicBezTo>
                        <a:pt x="2730636" y="5308600"/>
                        <a:pt x="2719128" y="5306474"/>
                        <a:pt x="2708865" y="5301343"/>
                      </a:cubicBezTo>
                      <a:lnTo>
                        <a:pt x="2665322" y="5279572"/>
                      </a:lnTo>
                      <a:cubicBezTo>
                        <a:pt x="2654436" y="5268686"/>
                        <a:pt x="2646123" y="5254390"/>
                        <a:pt x="2632665" y="5246914"/>
                      </a:cubicBezTo>
                      <a:cubicBezTo>
                        <a:pt x="2612604" y="5235769"/>
                        <a:pt x="2589122" y="5232400"/>
                        <a:pt x="2567351" y="5225143"/>
                      </a:cubicBezTo>
                      <a:lnTo>
                        <a:pt x="2534694" y="5214257"/>
                      </a:lnTo>
                      <a:cubicBezTo>
                        <a:pt x="2505661" y="5204579"/>
                        <a:pt x="2485403" y="5199539"/>
                        <a:pt x="2458494" y="5181600"/>
                      </a:cubicBezTo>
                      <a:cubicBezTo>
                        <a:pt x="2449954" y="5175907"/>
                        <a:pt x="2444736" y="5166240"/>
                        <a:pt x="2436722" y="5159829"/>
                      </a:cubicBezTo>
                      <a:cubicBezTo>
                        <a:pt x="2389981" y="5122437"/>
                        <a:pt x="2386172" y="5143875"/>
                        <a:pt x="2338751" y="5072743"/>
                      </a:cubicBezTo>
                      <a:cubicBezTo>
                        <a:pt x="2311287" y="5031546"/>
                        <a:pt x="2326231" y="5049337"/>
                        <a:pt x="2295208" y="5018314"/>
                      </a:cubicBezTo>
                      <a:cubicBezTo>
                        <a:pt x="2291579" y="5003800"/>
                        <a:pt x="2291745" y="4987762"/>
                        <a:pt x="2284322" y="4974772"/>
                      </a:cubicBezTo>
                      <a:cubicBezTo>
                        <a:pt x="2265135" y="4941194"/>
                        <a:pt x="2250183" y="4941620"/>
                        <a:pt x="2219008" y="4931229"/>
                      </a:cubicBezTo>
                      <a:cubicBezTo>
                        <a:pt x="2211751" y="4916715"/>
                        <a:pt x="2206238" y="4901188"/>
                        <a:pt x="2197237" y="4887686"/>
                      </a:cubicBezTo>
                      <a:cubicBezTo>
                        <a:pt x="2191544" y="4879146"/>
                        <a:pt x="2180055" y="4875094"/>
                        <a:pt x="2175465" y="4865914"/>
                      </a:cubicBezTo>
                      <a:cubicBezTo>
                        <a:pt x="2165202" y="4845388"/>
                        <a:pt x="2169922" y="4816827"/>
                        <a:pt x="2153694" y="4800600"/>
                      </a:cubicBezTo>
                      <a:cubicBezTo>
                        <a:pt x="2111168" y="4758076"/>
                        <a:pt x="2155790" y="4796206"/>
                        <a:pt x="2099265" y="4767943"/>
                      </a:cubicBezTo>
                      <a:cubicBezTo>
                        <a:pt x="2031965" y="4734293"/>
                        <a:pt x="2103416" y="4756197"/>
                        <a:pt x="2023065" y="4702629"/>
                      </a:cubicBezTo>
                      <a:cubicBezTo>
                        <a:pt x="2001294" y="4688115"/>
                        <a:pt x="1976253" y="4677588"/>
                        <a:pt x="1957751" y="4659086"/>
                      </a:cubicBezTo>
                      <a:cubicBezTo>
                        <a:pt x="1859468" y="4560803"/>
                        <a:pt x="1959746" y="4648099"/>
                        <a:pt x="1881551" y="4604657"/>
                      </a:cubicBezTo>
                      <a:cubicBezTo>
                        <a:pt x="1817067" y="4568832"/>
                        <a:pt x="1823585" y="4551454"/>
                        <a:pt x="1750922" y="4539343"/>
                      </a:cubicBezTo>
                      <a:cubicBezTo>
                        <a:pt x="1729151" y="4535714"/>
                        <a:pt x="1707251" y="4532786"/>
                        <a:pt x="1685608" y="4528457"/>
                      </a:cubicBezTo>
                      <a:cubicBezTo>
                        <a:pt x="1670938" y="4525523"/>
                        <a:pt x="1656997" y="4518505"/>
                        <a:pt x="1642065" y="4517572"/>
                      </a:cubicBezTo>
                      <a:cubicBezTo>
                        <a:pt x="1540598" y="4511230"/>
                        <a:pt x="1438865" y="4510315"/>
                        <a:pt x="1337265" y="4506686"/>
                      </a:cubicBezTo>
                      <a:cubicBezTo>
                        <a:pt x="1261065" y="4510315"/>
                        <a:pt x="1184688" y="4523907"/>
                        <a:pt x="1108665" y="4517572"/>
                      </a:cubicBezTo>
                      <a:cubicBezTo>
                        <a:pt x="1093323" y="4516293"/>
                        <a:pt x="1088817" y="4493454"/>
                        <a:pt x="1076008" y="4484914"/>
                      </a:cubicBezTo>
                      <a:cubicBezTo>
                        <a:pt x="1066461" y="4478549"/>
                        <a:pt x="1054720" y="4475579"/>
                        <a:pt x="1043351" y="4474029"/>
                      </a:cubicBezTo>
                      <a:cubicBezTo>
                        <a:pt x="974663" y="4464662"/>
                        <a:pt x="905465" y="4459514"/>
                        <a:pt x="836522" y="4452257"/>
                      </a:cubicBezTo>
                      <a:cubicBezTo>
                        <a:pt x="825636" y="4448629"/>
                        <a:pt x="814128" y="4446504"/>
                        <a:pt x="803865" y="4441372"/>
                      </a:cubicBezTo>
                      <a:cubicBezTo>
                        <a:pt x="724366" y="4401622"/>
                        <a:pt x="832122" y="4425387"/>
                        <a:pt x="684122" y="4376057"/>
                      </a:cubicBezTo>
                      <a:cubicBezTo>
                        <a:pt x="673236" y="4372429"/>
                        <a:pt x="662535" y="4368191"/>
                        <a:pt x="651465" y="4365172"/>
                      </a:cubicBezTo>
                      <a:cubicBezTo>
                        <a:pt x="622598" y="4357299"/>
                        <a:pt x="592766" y="4352862"/>
                        <a:pt x="564380" y="4343400"/>
                      </a:cubicBezTo>
                      <a:cubicBezTo>
                        <a:pt x="553494" y="4339771"/>
                        <a:pt x="542755" y="4335666"/>
                        <a:pt x="531722" y="4332514"/>
                      </a:cubicBezTo>
                      <a:cubicBezTo>
                        <a:pt x="515441" y="4327862"/>
                        <a:pt x="472925" y="4319444"/>
                        <a:pt x="455522" y="4310743"/>
                      </a:cubicBezTo>
                      <a:cubicBezTo>
                        <a:pt x="443820" y="4304892"/>
                        <a:pt x="434820" y="4294285"/>
                        <a:pt x="422865" y="4288972"/>
                      </a:cubicBezTo>
                      <a:cubicBezTo>
                        <a:pt x="401894" y="4279651"/>
                        <a:pt x="357551" y="4267200"/>
                        <a:pt x="357551" y="4267200"/>
                      </a:cubicBezTo>
                      <a:cubicBezTo>
                        <a:pt x="324395" y="4217465"/>
                        <a:pt x="345029" y="4243792"/>
                        <a:pt x="292237" y="4191000"/>
                      </a:cubicBezTo>
                      <a:lnTo>
                        <a:pt x="248694" y="4147457"/>
                      </a:lnTo>
                      <a:cubicBezTo>
                        <a:pt x="234180" y="4118429"/>
                        <a:pt x="228100" y="4083321"/>
                        <a:pt x="205151" y="4060372"/>
                      </a:cubicBezTo>
                      <a:lnTo>
                        <a:pt x="161608" y="4016829"/>
                      </a:lnTo>
                      <a:cubicBezTo>
                        <a:pt x="154351" y="3995057"/>
                        <a:pt x="148360" y="3972822"/>
                        <a:pt x="139837" y="3951514"/>
                      </a:cubicBezTo>
                      <a:cubicBezTo>
                        <a:pt x="109541" y="3875777"/>
                        <a:pt x="124245" y="3915626"/>
                        <a:pt x="96294" y="3831772"/>
                      </a:cubicBezTo>
                      <a:cubicBezTo>
                        <a:pt x="92665" y="3820886"/>
                        <a:pt x="94588" y="3805999"/>
                        <a:pt x="85408" y="3799114"/>
                      </a:cubicBezTo>
                      <a:lnTo>
                        <a:pt x="41865" y="3766457"/>
                      </a:lnTo>
                      <a:cubicBezTo>
                        <a:pt x="38237" y="3755571"/>
                        <a:pt x="36112" y="3744063"/>
                        <a:pt x="30980" y="3733800"/>
                      </a:cubicBezTo>
                      <a:cubicBezTo>
                        <a:pt x="25129" y="3722098"/>
                        <a:pt x="9776" y="3714214"/>
                        <a:pt x="9208" y="3701143"/>
                      </a:cubicBezTo>
                      <a:cubicBezTo>
                        <a:pt x="495" y="3500742"/>
                        <a:pt x="-16565" y="3538418"/>
                        <a:pt x="41865" y="3450772"/>
                      </a:cubicBezTo>
                      <a:cubicBezTo>
                        <a:pt x="45494" y="3436258"/>
                        <a:pt x="48452" y="3421559"/>
                        <a:pt x="52751" y="3407229"/>
                      </a:cubicBezTo>
                      <a:cubicBezTo>
                        <a:pt x="59345" y="3385248"/>
                        <a:pt x="68956" y="3364178"/>
                        <a:pt x="74522" y="3341914"/>
                      </a:cubicBezTo>
                      <a:cubicBezTo>
                        <a:pt x="78151" y="3327400"/>
                        <a:pt x="79515" y="3312123"/>
                        <a:pt x="85408" y="3298372"/>
                      </a:cubicBezTo>
                      <a:cubicBezTo>
                        <a:pt x="90562" y="3286347"/>
                        <a:pt x="99923" y="3276600"/>
                        <a:pt x="107180" y="3265714"/>
                      </a:cubicBezTo>
                      <a:cubicBezTo>
                        <a:pt x="129309" y="3155064"/>
                        <a:pt x="106636" y="3256728"/>
                        <a:pt x="128951" y="3178629"/>
                      </a:cubicBezTo>
                      <a:cubicBezTo>
                        <a:pt x="133061" y="3164244"/>
                        <a:pt x="133944" y="3148837"/>
                        <a:pt x="139837" y="3135086"/>
                      </a:cubicBezTo>
                      <a:cubicBezTo>
                        <a:pt x="176991" y="3048392"/>
                        <a:pt x="149561" y="3153861"/>
                        <a:pt x="172494" y="3069772"/>
                      </a:cubicBezTo>
                      <a:cubicBezTo>
                        <a:pt x="180367" y="3040904"/>
                        <a:pt x="184803" y="3011072"/>
                        <a:pt x="194265" y="2982686"/>
                      </a:cubicBezTo>
                      <a:cubicBezTo>
                        <a:pt x="246005" y="2827472"/>
                        <a:pt x="194019" y="2988991"/>
                        <a:pt x="226922" y="2873829"/>
                      </a:cubicBezTo>
                      <a:cubicBezTo>
                        <a:pt x="230074" y="2862796"/>
                        <a:pt x="234656" y="2852205"/>
                        <a:pt x="237808" y="2841172"/>
                      </a:cubicBezTo>
                      <a:cubicBezTo>
                        <a:pt x="241918" y="2826787"/>
                        <a:pt x="244584" y="2812014"/>
                        <a:pt x="248694" y="2797629"/>
                      </a:cubicBezTo>
                      <a:cubicBezTo>
                        <a:pt x="251846" y="2786596"/>
                        <a:pt x="256797" y="2776104"/>
                        <a:pt x="259580" y="2764972"/>
                      </a:cubicBezTo>
                      <a:cubicBezTo>
                        <a:pt x="264067" y="2747022"/>
                        <a:pt x="266837" y="2728686"/>
                        <a:pt x="270465" y="2710543"/>
                      </a:cubicBezTo>
                      <a:cubicBezTo>
                        <a:pt x="295011" y="2452820"/>
                        <a:pt x="282743" y="2557897"/>
                        <a:pt x="303122" y="2394857"/>
                      </a:cubicBezTo>
                      <a:cubicBezTo>
                        <a:pt x="301679" y="2361665"/>
                        <a:pt x="300809" y="2152603"/>
                        <a:pt x="281351" y="2068286"/>
                      </a:cubicBezTo>
                      <a:cubicBezTo>
                        <a:pt x="276191" y="2045925"/>
                        <a:pt x="263353" y="2025609"/>
                        <a:pt x="259580" y="2002972"/>
                      </a:cubicBezTo>
                      <a:cubicBezTo>
                        <a:pt x="255951" y="1981200"/>
                        <a:pt x="253482" y="1959203"/>
                        <a:pt x="248694" y="1937657"/>
                      </a:cubicBezTo>
                      <a:cubicBezTo>
                        <a:pt x="246205" y="1926456"/>
                        <a:pt x="240591" y="1916132"/>
                        <a:pt x="237808" y="1905000"/>
                      </a:cubicBezTo>
                      <a:cubicBezTo>
                        <a:pt x="233320" y="1887050"/>
                        <a:pt x="230551" y="1868715"/>
                        <a:pt x="226922" y="1850572"/>
                      </a:cubicBezTo>
                      <a:cubicBezTo>
                        <a:pt x="223294" y="1796143"/>
                        <a:pt x="223751" y="1741287"/>
                        <a:pt x="216037" y="1687286"/>
                      </a:cubicBezTo>
                      <a:cubicBezTo>
                        <a:pt x="212792" y="1664568"/>
                        <a:pt x="199831" y="1644236"/>
                        <a:pt x="194265" y="1621972"/>
                      </a:cubicBezTo>
                      <a:cubicBezTo>
                        <a:pt x="190637" y="1607458"/>
                        <a:pt x="189273" y="1592180"/>
                        <a:pt x="183380" y="1578429"/>
                      </a:cubicBezTo>
                      <a:cubicBezTo>
                        <a:pt x="178226" y="1566404"/>
                        <a:pt x="168865" y="1556658"/>
                        <a:pt x="161608" y="1545772"/>
                      </a:cubicBezTo>
                      <a:lnTo>
                        <a:pt x="107180" y="1382486"/>
                      </a:lnTo>
                      <a:lnTo>
                        <a:pt x="85408" y="1317172"/>
                      </a:lnTo>
                      <a:cubicBezTo>
                        <a:pt x="81779" y="1306286"/>
                        <a:pt x="80426" y="1294354"/>
                        <a:pt x="74522" y="1284514"/>
                      </a:cubicBezTo>
                      <a:cubicBezTo>
                        <a:pt x="63636" y="1266371"/>
                        <a:pt x="50620" y="1249347"/>
                        <a:pt x="41865" y="1230086"/>
                      </a:cubicBezTo>
                      <a:cubicBezTo>
                        <a:pt x="32369" y="1209194"/>
                        <a:pt x="20094" y="1164772"/>
                        <a:pt x="20094" y="1164772"/>
                      </a:cubicBezTo>
                      <a:cubicBezTo>
                        <a:pt x="32886" y="1011277"/>
                        <a:pt x="17163" y="1075593"/>
                        <a:pt x="52751" y="968829"/>
                      </a:cubicBezTo>
                      <a:lnTo>
                        <a:pt x="63637" y="936172"/>
                      </a:lnTo>
                      <a:cubicBezTo>
                        <a:pt x="67266" y="925286"/>
                        <a:pt x="68157" y="913061"/>
                        <a:pt x="74522" y="903514"/>
                      </a:cubicBezTo>
                      <a:lnTo>
                        <a:pt x="96294" y="870857"/>
                      </a:lnTo>
                      <a:lnTo>
                        <a:pt x="96294" y="870857"/>
                      </a:lnTo>
                      <a:lnTo>
                        <a:pt x="107180" y="859972"/>
                      </a:lnTo>
                    </a:path>
                  </a:pathLst>
                </a:custGeom>
                <a:pattFill prst="shingle">
                  <a:fgClr>
                    <a:srgbClr val="3E6F74"/>
                  </a:fgClr>
                  <a:bgClr>
                    <a:schemeClr val="bg1"/>
                  </a:bgClr>
                </a:pattFill>
                <a:ln>
                  <a:solidFill>
                    <a:srgbClr val="3E6F74"/>
                  </a:solidFill>
                </a:ln>
                <a:effectLst>
                  <a:glow rad="1016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8" name="Oval 77">
                  <a:extLst>
                    <a:ext uri="{FF2B5EF4-FFF2-40B4-BE49-F238E27FC236}">
                      <a16:creationId xmlns:a16="http://schemas.microsoft.com/office/drawing/2014/main" xmlns="" id="{61F83E9B-D483-BB4E-BE82-9DC6701E8C21}"/>
                    </a:ext>
                  </a:extLst>
                </p:cNvPr>
                <p:cNvSpPr>
                  <a:spLocks noChangeAspect="1"/>
                </p:cNvSpPr>
                <p:nvPr/>
              </p:nvSpPr>
              <p:spPr>
                <a:xfrm>
                  <a:off x="5257800" y="787400"/>
                  <a:ext cx="1414272" cy="1072896"/>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pic>
            <p:nvPicPr>
              <p:cNvPr id="75" name="Picture 5">
                <a:extLst>
                  <a:ext uri="{FF2B5EF4-FFF2-40B4-BE49-F238E27FC236}">
                    <a16:creationId xmlns:a16="http://schemas.microsoft.com/office/drawing/2014/main" xmlns="" id="{93375444-6DDD-914D-BCD9-3F5B4B08DD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2514600"/>
                <a:ext cx="521208" cy="53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a:extLst>
                  <a:ext uri="{FF2B5EF4-FFF2-40B4-BE49-F238E27FC236}">
                    <a16:creationId xmlns:a16="http://schemas.microsoft.com/office/drawing/2014/main" xmlns="" id="{B25B8A82-CDD9-B244-9322-B804BF940C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0000">
                <a:off x="4706585" y="2423520"/>
                <a:ext cx="106680" cy="5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8" name="Group 67">
              <a:extLst>
                <a:ext uri="{FF2B5EF4-FFF2-40B4-BE49-F238E27FC236}">
                  <a16:creationId xmlns:a16="http://schemas.microsoft.com/office/drawing/2014/main" xmlns="" id="{B9D33D26-7D2D-EA4F-AA60-85341314E535}"/>
                </a:ext>
              </a:extLst>
            </p:cNvPr>
            <p:cNvGrpSpPr/>
            <p:nvPr/>
          </p:nvGrpSpPr>
          <p:grpSpPr>
            <a:xfrm>
              <a:off x="6123215" y="2777565"/>
              <a:ext cx="1491501" cy="1325260"/>
              <a:chOff x="3886200" y="2057400"/>
              <a:chExt cx="1657223" cy="1472511"/>
            </a:xfrm>
          </p:grpSpPr>
          <p:grpSp>
            <p:nvGrpSpPr>
              <p:cNvPr id="69" name="Group 68">
                <a:extLst>
                  <a:ext uri="{FF2B5EF4-FFF2-40B4-BE49-F238E27FC236}">
                    <a16:creationId xmlns:a16="http://schemas.microsoft.com/office/drawing/2014/main" xmlns="" id="{2DC3DEDD-E9BF-B541-A5FE-55A0CD92C186}"/>
                  </a:ext>
                </a:extLst>
              </p:cNvPr>
              <p:cNvGrpSpPr>
                <a:grpSpLocks noChangeAspect="1"/>
              </p:cNvGrpSpPr>
              <p:nvPr/>
            </p:nvGrpSpPr>
            <p:grpSpPr>
              <a:xfrm>
                <a:off x="3886200" y="2057400"/>
                <a:ext cx="1657223" cy="1472511"/>
                <a:chOff x="4953000" y="381000"/>
                <a:chExt cx="2209631" cy="1963348"/>
              </a:xfrm>
            </p:grpSpPr>
            <p:sp>
              <p:nvSpPr>
                <p:cNvPr id="72" name="Freeform 71">
                  <a:extLst>
                    <a:ext uri="{FF2B5EF4-FFF2-40B4-BE49-F238E27FC236}">
                      <a16:creationId xmlns:a16="http://schemas.microsoft.com/office/drawing/2014/main" xmlns="" id="{38B17A5C-9A4D-234E-956B-CBD9C98918CC}"/>
                    </a:ext>
                  </a:extLst>
                </p:cNvPr>
                <p:cNvSpPr>
                  <a:spLocks noChangeAspect="1"/>
                </p:cNvSpPr>
                <p:nvPr/>
              </p:nvSpPr>
              <p:spPr>
                <a:xfrm>
                  <a:off x="4953000" y="381000"/>
                  <a:ext cx="2209631" cy="1963348"/>
                </a:xfrm>
                <a:custGeom>
                  <a:avLst/>
                  <a:gdLst>
                    <a:gd name="connsiteX0" fmla="*/ 63637 w 6137865"/>
                    <a:gd name="connsiteY0" fmla="*/ 947057 h 5453743"/>
                    <a:gd name="connsiteX1" fmla="*/ 63637 w 6137865"/>
                    <a:gd name="connsiteY1" fmla="*/ 947057 h 5453743"/>
                    <a:gd name="connsiteX2" fmla="*/ 107180 w 6137865"/>
                    <a:gd name="connsiteY2" fmla="*/ 859972 h 5453743"/>
                    <a:gd name="connsiteX3" fmla="*/ 139837 w 6137865"/>
                    <a:gd name="connsiteY3" fmla="*/ 849086 h 5453743"/>
                    <a:gd name="connsiteX4" fmla="*/ 226922 w 6137865"/>
                    <a:gd name="connsiteY4" fmla="*/ 794657 h 5453743"/>
                    <a:gd name="connsiteX5" fmla="*/ 281351 w 6137865"/>
                    <a:gd name="connsiteY5" fmla="*/ 751114 h 5453743"/>
                    <a:gd name="connsiteX6" fmla="*/ 314008 w 6137865"/>
                    <a:gd name="connsiteY6" fmla="*/ 740229 h 5453743"/>
                    <a:gd name="connsiteX7" fmla="*/ 368437 w 6137865"/>
                    <a:gd name="connsiteY7" fmla="*/ 696686 h 5453743"/>
                    <a:gd name="connsiteX8" fmla="*/ 390208 w 6137865"/>
                    <a:gd name="connsiteY8" fmla="*/ 674914 h 5453743"/>
                    <a:gd name="connsiteX9" fmla="*/ 455522 w 6137865"/>
                    <a:gd name="connsiteY9" fmla="*/ 653143 h 5453743"/>
                    <a:gd name="connsiteX10" fmla="*/ 488180 w 6137865"/>
                    <a:gd name="connsiteY10" fmla="*/ 642257 h 5453743"/>
                    <a:gd name="connsiteX11" fmla="*/ 716780 w 6137865"/>
                    <a:gd name="connsiteY11" fmla="*/ 620486 h 5453743"/>
                    <a:gd name="connsiteX12" fmla="*/ 945380 w 6137865"/>
                    <a:gd name="connsiteY12" fmla="*/ 631372 h 5453743"/>
                    <a:gd name="connsiteX13" fmla="*/ 1032465 w 6137865"/>
                    <a:gd name="connsiteY13" fmla="*/ 653143 h 5453743"/>
                    <a:gd name="connsiteX14" fmla="*/ 1152208 w 6137865"/>
                    <a:gd name="connsiteY14" fmla="*/ 664029 h 5453743"/>
                    <a:gd name="connsiteX15" fmla="*/ 1206637 w 6137865"/>
                    <a:gd name="connsiteY15" fmla="*/ 674914 h 5453743"/>
                    <a:gd name="connsiteX16" fmla="*/ 1293722 w 6137865"/>
                    <a:gd name="connsiteY16" fmla="*/ 685800 h 5453743"/>
                    <a:gd name="connsiteX17" fmla="*/ 1326380 w 6137865"/>
                    <a:gd name="connsiteY17" fmla="*/ 696686 h 5453743"/>
                    <a:gd name="connsiteX18" fmla="*/ 1446122 w 6137865"/>
                    <a:gd name="connsiteY18" fmla="*/ 718457 h 5453743"/>
                    <a:gd name="connsiteX19" fmla="*/ 1631180 w 6137865"/>
                    <a:gd name="connsiteY19" fmla="*/ 729343 h 5453743"/>
                    <a:gd name="connsiteX20" fmla="*/ 1838008 w 6137865"/>
                    <a:gd name="connsiteY20" fmla="*/ 718457 h 5453743"/>
                    <a:gd name="connsiteX21" fmla="*/ 1925094 w 6137865"/>
                    <a:gd name="connsiteY21" fmla="*/ 696686 h 5453743"/>
                    <a:gd name="connsiteX22" fmla="*/ 1968637 w 6137865"/>
                    <a:gd name="connsiteY22" fmla="*/ 685800 h 5453743"/>
                    <a:gd name="connsiteX23" fmla="*/ 2023065 w 6137865"/>
                    <a:gd name="connsiteY23" fmla="*/ 674914 h 5453743"/>
                    <a:gd name="connsiteX24" fmla="*/ 2121037 w 6137865"/>
                    <a:gd name="connsiteY24" fmla="*/ 642257 h 5453743"/>
                    <a:gd name="connsiteX25" fmla="*/ 2284322 w 6137865"/>
                    <a:gd name="connsiteY25" fmla="*/ 587829 h 5453743"/>
                    <a:gd name="connsiteX26" fmla="*/ 2349637 w 6137865"/>
                    <a:gd name="connsiteY26" fmla="*/ 566057 h 5453743"/>
                    <a:gd name="connsiteX27" fmla="*/ 2382294 w 6137865"/>
                    <a:gd name="connsiteY27" fmla="*/ 555172 h 5453743"/>
                    <a:gd name="connsiteX28" fmla="*/ 2447608 w 6137865"/>
                    <a:gd name="connsiteY28" fmla="*/ 522514 h 5453743"/>
                    <a:gd name="connsiteX29" fmla="*/ 2469380 w 6137865"/>
                    <a:gd name="connsiteY29" fmla="*/ 500743 h 5453743"/>
                    <a:gd name="connsiteX30" fmla="*/ 2512922 w 6137865"/>
                    <a:gd name="connsiteY30" fmla="*/ 489857 h 5453743"/>
                    <a:gd name="connsiteX31" fmla="*/ 2534694 w 6137865"/>
                    <a:gd name="connsiteY31" fmla="*/ 468086 h 5453743"/>
                    <a:gd name="connsiteX32" fmla="*/ 2600008 w 6137865"/>
                    <a:gd name="connsiteY32" fmla="*/ 446314 h 5453743"/>
                    <a:gd name="connsiteX33" fmla="*/ 2654437 w 6137865"/>
                    <a:gd name="connsiteY33" fmla="*/ 402772 h 5453743"/>
                    <a:gd name="connsiteX34" fmla="*/ 2687094 w 6137865"/>
                    <a:gd name="connsiteY34" fmla="*/ 391886 h 5453743"/>
                    <a:gd name="connsiteX35" fmla="*/ 2719751 w 6137865"/>
                    <a:gd name="connsiteY35" fmla="*/ 359229 h 5453743"/>
                    <a:gd name="connsiteX36" fmla="*/ 2752408 w 6137865"/>
                    <a:gd name="connsiteY36" fmla="*/ 348343 h 5453743"/>
                    <a:gd name="connsiteX37" fmla="*/ 2806837 w 6137865"/>
                    <a:gd name="connsiteY37" fmla="*/ 293914 h 5453743"/>
                    <a:gd name="connsiteX38" fmla="*/ 2817722 w 6137865"/>
                    <a:gd name="connsiteY38" fmla="*/ 261257 h 5453743"/>
                    <a:gd name="connsiteX39" fmla="*/ 2893922 w 6137865"/>
                    <a:gd name="connsiteY39" fmla="*/ 195943 h 5453743"/>
                    <a:gd name="connsiteX40" fmla="*/ 2937465 w 6137865"/>
                    <a:gd name="connsiteY40" fmla="*/ 141514 h 5453743"/>
                    <a:gd name="connsiteX41" fmla="*/ 2981008 w 6137865"/>
                    <a:gd name="connsiteY41" fmla="*/ 108857 h 5453743"/>
                    <a:gd name="connsiteX42" fmla="*/ 3002780 w 6137865"/>
                    <a:gd name="connsiteY42" fmla="*/ 87086 h 5453743"/>
                    <a:gd name="connsiteX43" fmla="*/ 3035437 w 6137865"/>
                    <a:gd name="connsiteY43" fmla="*/ 76200 h 5453743"/>
                    <a:gd name="connsiteX44" fmla="*/ 3068094 w 6137865"/>
                    <a:gd name="connsiteY44" fmla="*/ 54429 h 5453743"/>
                    <a:gd name="connsiteX45" fmla="*/ 3089865 w 6137865"/>
                    <a:gd name="connsiteY45" fmla="*/ 32657 h 5453743"/>
                    <a:gd name="connsiteX46" fmla="*/ 3155180 w 6137865"/>
                    <a:gd name="connsiteY46" fmla="*/ 10886 h 5453743"/>
                    <a:gd name="connsiteX47" fmla="*/ 3187837 w 6137865"/>
                    <a:gd name="connsiteY47" fmla="*/ 0 h 5453743"/>
                    <a:gd name="connsiteX48" fmla="*/ 3340237 w 6137865"/>
                    <a:gd name="connsiteY48" fmla="*/ 21772 h 5453743"/>
                    <a:gd name="connsiteX49" fmla="*/ 3372894 w 6137865"/>
                    <a:gd name="connsiteY49" fmla="*/ 43543 h 5453743"/>
                    <a:gd name="connsiteX50" fmla="*/ 3438208 w 6137865"/>
                    <a:gd name="connsiteY50" fmla="*/ 65314 h 5453743"/>
                    <a:gd name="connsiteX51" fmla="*/ 3459980 w 6137865"/>
                    <a:gd name="connsiteY51" fmla="*/ 87086 h 5453743"/>
                    <a:gd name="connsiteX52" fmla="*/ 3492637 w 6137865"/>
                    <a:gd name="connsiteY52" fmla="*/ 97972 h 5453743"/>
                    <a:gd name="connsiteX53" fmla="*/ 3536180 w 6137865"/>
                    <a:gd name="connsiteY53" fmla="*/ 119743 h 5453743"/>
                    <a:gd name="connsiteX54" fmla="*/ 3568837 w 6137865"/>
                    <a:gd name="connsiteY54" fmla="*/ 130629 h 5453743"/>
                    <a:gd name="connsiteX55" fmla="*/ 3601494 w 6137865"/>
                    <a:gd name="connsiteY55" fmla="*/ 152400 h 5453743"/>
                    <a:gd name="connsiteX56" fmla="*/ 3666808 w 6137865"/>
                    <a:gd name="connsiteY56" fmla="*/ 174172 h 5453743"/>
                    <a:gd name="connsiteX57" fmla="*/ 3688580 w 6137865"/>
                    <a:gd name="connsiteY57" fmla="*/ 195943 h 5453743"/>
                    <a:gd name="connsiteX58" fmla="*/ 3764780 w 6137865"/>
                    <a:gd name="connsiteY58" fmla="*/ 239486 h 5453743"/>
                    <a:gd name="connsiteX59" fmla="*/ 3797437 w 6137865"/>
                    <a:gd name="connsiteY59" fmla="*/ 250372 h 5453743"/>
                    <a:gd name="connsiteX60" fmla="*/ 3830094 w 6137865"/>
                    <a:gd name="connsiteY60" fmla="*/ 272143 h 5453743"/>
                    <a:gd name="connsiteX61" fmla="*/ 3862751 w 6137865"/>
                    <a:gd name="connsiteY61" fmla="*/ 283029 h 5453743"/>
                    <a:gd name="connsiteX62" fmla="*/ 3895408 w 6137865"/>
                    <a:gd name="connsiteY62" fmla="*/ 304800 h 5453743"/>
                    <a:gd name="connsiteX63" fmla="*/ 3928065 w 6137865"/>
                    <a:gd name="connsiteY63" fmla="*/ 315686 h 5453743"/>
                    <a:gd name="connsiteX64" fmla="*/ 4069580 w 6137865"/>
                    <a:gd name="connsiteY64" fmla="*/ 337457 h 5453743"/>
                    <a:gd name="connsiteX65" fmla="*/ 4298180 w 6137865"/>
                    <a:gd name="connsiteY65" fmla="*/ 348343 h 5453743"/>
                    <a:gd name="connsiteX66" fmla="*/ 4396151 w 6137865"/>
                    <a:gd name="connsiteY66" fmla="*/ 359229 h 5453743"/>
                    <a:gd name="connsiteX67" fmla="*/ 4439694 w 6137865"/>
                    <a:gd name="connsiteY67" fmla="*/ 370114 h 5453743"/>
                    <a:gd name="connsiteX68" fmla="*/ 4537665 w 6137865"/>
                    <a:gd name="connsiteY68" fmla="*/ 402772 h 5453743"/>
                    <a:gd name="connsiteX69" fmla="*/ 4602980 w 6137865"/>
                    <a:gd name="connsiteY69" fmla="*/ 424543 h 5453743"/>
                    <a:gd name="connsiteX70" fmla="*/ 4635637 w 6137865"/>
                    <a:gd name="connsiteY70" fmla="*/ 446314 h 5453743"/>
                    <a:gd name="connsiteX71" fmla="*/ 4700951 w 6137865"/>
                    <a:gd name="connsiteY71" fmla="*/ 468086 h 5453743"/>
                    <a:gd name="connsiteX72" fmla="*/ 4733608 w 6137865"/>
                    <a:gd name="connsiteY72" fmla="*/ 489857 h 5453743"/>
                    <a:gd name="connsiteX73" fmla="*/ 4755380 w 6137865"/>
                    <a:gd name="connsiteY73" fmla="*/ 511629 h 5453743"/>
                    <a:gd name="connsiteX74" fmla="*/ 4788037 w 6137865"/>
                    <a:gd name="connsiteY74" fmla="*/ 522514 h 5453743"/>
                    <a:gd name="connsiteX75" fmla="*/ 4831580 w 6137865"/>
                    <a:gd name="connsiteY75" fmla="*/ 576943 h 5453743"/>
                    <a:gd name="connsiteX76" fmla="*/ 4886008 w 6137865"/>
                    <a:gd name="connsiteY76" fmla="*/ 631372 h 5453743"/>
                    <a:gd name="connsiteX77" fmla="*/ 4907780 w 6137865"/>
                    <a:gd name="connsiteY77" fmla="*/ 653143 h 5453743"/>
                    <a:gd name="connsiteX78" fmla="*/ 4929551 w 6137865"/>
                    <a:gd name="connsiteY78" fmla="*/ 685800 h 5453743"/>
                    <a:gd name="connsiteX79" fmla="*/ 4973094 w 6137865"/>
                    <a:gd name="connsiteY79" fmla="*/ 729343 h 5453743"/>
                    <a:gd name="connsiteX80" fmla="*/ 4983980 w 6137865"/>
                    <a:gd name="connsiteY80" fmla="*/ 762000 h 5453743"/>
                    <a:gd name="connsiteX81" fmla="*/ 5005751 w 6137865"/>
                    <a:gd name="connsiteY81" fmla="*/ 783772 h 5453743"/>
                    <a:gd name="connsiteX82" fmla="*/ 5049294 w 6137865"/>
                    <a:gd name="connsiteY82" fmla="*/ 849086 h 5453743"/>
                    <a:gd name="connsiteX83" fmla="*/ 5071065 w 6137865"/>
                    <a:gd name="connsiteY83" fmla="*/ 881743 h 5453743"/>
                    <a:gd name="connsiteX84" fmla="*/ 5081951 w 6137865"/>
                    <a:gd name="connsiteY84" fmla="*/ 914400 h 5453743"/>
                    <a:gd name="connsiteX85" fmla="*/ 5103722 w 6137865"/>
                    <a:gd name="connsiteY85" fmla="*/ 936172 h 5453743"/>
                    <a:gd name="connsiteX86" fmla="*/ 5114608 w 6137865"/>
                    <a:gd name="connsiteY86" fmla="*/ 968829 h 5453743"/>
                    <a:gd name="connsiteX87" fmla="*/ 5136380 w 6137865"/>
                    <a:gd name="connsiteY87" fmla="*/ 990600 h 5453743"/>
                    <a:gd name="connsiteX88" fmla="*/ 5158151 w 6137865"/>
                    <a:gd name="connsiteY88" fmla="*/ 1055914 h 5453743"/>
                    <a:gd name="connsiteX89" fmla="*/ 5169037 w 6137865"/>
                    <a:gd name="connsiteY89" fmla="*/ 1088572 h 5453743"/>
                    <a:gd name="connsiteX90" fmla="*/ 5201694 w 6137865"/>
                    <a:gd name="connsiteY90" fmla="*/ 1153886 h 5453743"/>
                    <a:gd name="connsiteX91" fmla="*/ 5245237 w 6137865"/>
                    <a:gd name="connsiteY91" fmla="*/ 1208314 h 5453743"/>
                    <a:gd name="connsiteX92" fmla="*/ 5267008 w 6137865"/>
                    <a:gd name="connsiteY92" fmla="*/ 1251857 h 5453743"/>
                    <a:gd name="connsiteX93" fmla="*/ 5288780 w 6137865"/>
                    <a:gd name="connsiteY93" fmla="*/ 1273629 h 5453743"/>
                    <a:gd name="connsiteX94" fmla="*/ 5299665 w 6137865"/>
                    <a:gd name="connsiteY94" fmla="*/ 1317172 h 5453743"/>
                    <a:gd name="connsiteX95" fmla="*/ 5310551 w 6137865"/>
                    <a:gd name="connsiteY95" fmla="*/ 1349829 h 5453743"/>
                    <a:gd name="connsiteX96" fmla="*/ 5332322 w 6137865"/>
                    <a:gd name="connsiteY96" fmla="*/ 1382486 h 5453743"/>
                    <a:gd name="connsiteX97" fmla="*/ 5375865 w 6137865"/>
                    <a:gd name="connsiteY97" fmla="*/ 1426029 h 5453743"/>
                    <a:gd name="connsiteX98" fmla="*/ 5397637 w 6137865"/>
                    <a:gd name="connsiteY98" fmla="*/ 1502229 h 5453743"/>
                    <a:gd name="connsiteX99" fmla="*/ 5408522 w 6137865"/>
                    <a:gd name="connsiteY99" fmla="*/ 1534886 h 5453743"/>
                    <a:gd name="connsiteX100" fmla="*/ 5441180 w 6137865"/>
                    <a:gd name="connsiteY100" fmla="*/ 1556657 h 5453743"/>
                    <a:gd name="connsiteX101" fmla="*/ 5484722 w 6137865"/>
                    <a:gd name="connsiteY101" fmla="*/ 1665514 h 5453743"/>
                    <a:gd name="connsiteX102" fmla="*/ 5539151 w 6137865"/>
                    <a:gd name="connsiteY102" fmla="*/ 1709057 h 5453743"/>
                    <a:gd name="connsiteX103" fmla="*/ 5560922 w 6137865"/>
                    <a:gd name="connsiteY103" fmla="*/ 1741714 h 5453743"/>
                    <a:gd name="connsiteX104" fmla="*/ 5626237 w 6137865"/>
                    <a:gd name="connsiteY104" fmla="*/ 1796143 h 5453743"/>
                    <a:gd name="connsiteX105" fmla="*/ 5724208 w 6137865"/>
                    <a:gd name="connsiteY105" fmla="*/ 1850572 h 5453743"/>
                    <a:gd name="connsiteX106" fmla="*/ 5745980 w 6137865"/>
                    <a:gd name="connsiteY106" fmla="*/ 1872343 h 5453743"/>
                    <a:gd name="connsiteX107" fmla="*/ 5767751 w 6137865"/>
                    <a:gd name="connsiteY107" fmla="*/ 1905000 h 5453743"/>
                    <a:gd name="connsiteX108" fmla="*/ 5833065 w 6137865"/>
                    <a:gd name="connsiteY108" fmla="*/ 1926772 h 5453743"/>
                    <a:gd name="connsiteX109" fmla="*/ 5876608 w 6137865"/>
                    <a:gd name="connsiteY109" fmla="*/ 1981200 h 5453743"/>
                    <a:gd name="connsiteX110" fmla="*/ 5887494 w 6137865"/>
                    <a:gd name="connsiteY110" fmla="*/ 2013857 h 5453743"/>
                    <a:gd name="connsiteX111" fmla="*/ 5909265 w 6137865"/>
                    <a:gd name="connsiteY111" fmla="*/ 2046514 h 5453743"/>
                    <a:gd name="connsiteX112" fmla="*/ 5974580 w 6137865"/>
                    <a:gd name="connsiteY112" fmla="*/ 2079172 h 5453743"/>
                    <a:gd name="connsiteX113" fmla="*/ 5996351 w 6137865"/>
                    <a:gd name="connsiteY113" fmla="*/ 2111829 h 5453743"/>
                    <a:gd name="connsiteX114" fmla="*/ 6029008 w 6137865"/>
                    <a:gd name="connsiteY114" fmla="*/ 2122714 h 5453743"/>
                    <a:gd name="connsiteX115" fmla="*/ 6050780 w 6137865"/>
                    <a:gd name="connsiteY115" fmla="*/ 2144486 h 5453743"/>
                    <a:gd name="connsiteX116" fmla="*/ 6094322 w 6137865"/>
                    <a:gd name="connsiteY116" fmla="*/ 2231572 h 5453743"/>
                    <a:gd name="connsiteX117" fmla="*/ 6126980 w 6137865"/>
                    <a:gd name="connsiteY117" fmla="*/ 2286000 h 5453743"/>
                    <a:gd name="connsiteX118" fmla="*/ 6137865 w 6137865"/>
                    <a:gd name="connsiteY118" fmla="*/ 2318657 h 5453743"/>
                    <a:gd name="connsiteX119" fmla="*/ 6116094 w 6137865"/>
                    <a:gd name="connsiteY119" fmla="*/ 2634343 h 5453743"/>
                    <a:gd name="connsiteX120" fmla="*/ 6094322 w 6137865"/>
                    <a:gd name="connsiteY120" fmla="*/ 2721429 h 5453743"/>
                    <a:gd name="connsiteX121" fmla="*/ 6061665 w 6137865"/>
                    <a:gd name="connsiteY121" fmla="*/ 2786743 h 5453743"/>
                    <a:gd name="connsiteX122" fmla="*/ 6039894 w 6137865"/>
                    <a:gd name="connsiteY122" fmla="*/ 2819400 h 5453743"/>
                    <a:gd name="connsiteX123" fmla="*/ 5996351 w 6137865"/>
                    <a:gd name="connsiteY123" fmla="*/ 2906486 h 5453743"/>
                    <a:gd name="connsiteX124" fmla="*/ 5963694 w 6137865"/>
                    <a:gd name="connsiteY124" fmla="*/ 2971800 h 5453743"/>
                    <a:gd name="connsiteX125" fmla="*/ 5909265 w 6137865"/>
                    <a:gd name="connsiteY125" fmla="*/ 3026229 h 5453743"/>
                    <a:gd name="connsiteX126" fmla="*/ 5865722 w 6137865"/>
                    <a:gd name="connsiteY126" fmla="*/ 3069772 h 5453743"/>
                    <a:gd name="connsiteX127" fmla="*/ 5843951 w 6137865"/>
                    <a:gd name="connsiteY127" fmla="*/ 3102429 h 5453743"/>
                    <a:gd name="connsiteX128" fmla="*/ 5811294 w 6137865"/>
                    <a:gd name="connsiteY128" fmla="*/ 3124200 h 5453743"/>
                    <a:gd name="connsiteX129" fmla="*/ 5789522 w 6137865"/>
                    <a:gd name="connsiteY129" fmla="*/ 3156857 h 5453743"/>
                    <a:gd name="connsiteX130" fmla="*/ 5767751 w 6137865"/>
                    <a:gd name="connsiteY130" fmla="*/ 3178629 h 5453743"/>
                    <a:gd name="connsiteX131" fmla="*/ 5724208 w 6137865"/>
                    <a:gd name="connsiteY131" fmla="*/ 3243943 h 5453743"/>
                    <a:gd name="connsiteX132" fmla="*/ 5691551 w 6137865"/>
                    <a:gd name="connsiteY132" fmla="*/ 3276600 h 5453743"/>
                    <a:gd name="connsiteX133" fmla="*/ 5669780 w 6137865"/>
                    <a:gd name="connsiteY133" fmla="*/ 3309257 h 5453743"/>
                    <a:gd name="connsiteX134" fmla="*/ 5615351 w 6137865"/>
                    <a:gd name="connsiteY134" fmla="*/ 3352800 h 5453743"/>
                    <a:gd name="connsiteX135" fmla="*/ 5604465 w 6137865"/>
                    <a:gd name="connsiteY135" fmla="*/ 3385457 h 5453743"/>
                    <a:gd name="connsiteX136" fmla="*/ 5582694 w 6137865"/>
                    <a:gd name="connsiteY136" fmla="*/ 3407229 h 5453743"/>
                    <a:gd name="connsiteX137" fmla="*/ 5560922 w 6137865"/>
                    <a:gd name="connsiteY137" fmla="*/ 3439886 h 5453743"/>
                    <a:gd name="connsiteX138" fmla="*/ 5528265 w 6137865"/>
                    <a:gd name="connsiteY138" fmla="*/ 3472543 h 5453743"/>
                    <a:gd name="connsiteX139" fmla="*/ 5484722 w 6137865"/>
                    <a:gd name="connsiteY139" fmla="*/ 3526972 h 5453743"/>
                    <a:gd name="connsiteX140" fmla="*/ 5452065 w 6137865"/>
                    <a:gd name="connsiteY140" fmla="*/ 3624943 h 5453743"/>
                    <a:gd name="connsiteX141" fmla="*/ 5430294 w 6137865"/>
                    <a:gd name="connsiteY141" fmla="*/ 3690257 h 5453743"/>
                    <a:gd name="connsiteX142" fmla="*/ 5408522 w 6137865"/>
                    <a:gd name="connsiteY142" fmla="*/ 3712029 h 5453743"/>
                    <a:gd name="connsiteX143" fmla="*/ 5364980 w 6137865"/>
                    <a:gd name="connsiteY143" fmla="*/ 3810000 h 5453743"/>
                    <a:gd name="connsiteX144" fmla="*/ 5343208 w 6137865"/>
                    <a:gd name="connsiteY144" fmla="*/ 3886200 h 5453743"/>
                    <a:gd name="connsiteX145" fmla="*/ 5332322 w 6137865"/>
                    <a:gd name="connsiteY145" fmla="*/ 3929743 h 5453743"/>
                    <a:gd name="connsiteX146" fmla="*/ 5321437 w 6137865"/>
                    <a:gd name="connsiteY146" fmla="*/ 3962400 h 5453743"/>
                    <a:gd name="connsiteX147" fmla="*/ 5288780 w 6137865"/>
                    <a:gd name="connsiteY147" fmla="*/ 4082143 h 5453743"/>
                    <a:gd name="connsiteX148" fmla="*/ 5267008 w 6137865"/>
                    <a:gd name="connsiteY148" fmla="*/ 4103914 h 5453743"/>
                    <a:gd name="connsiteX149" fmla="*/ 5245237 w 6137865"/>
                    <a:gd name="connsiteY149" fmla="*/ 4169229 h 5453743"/>
                    <a:gd name="connsiteX150" fmla="*/ 5234351 w 6137865"/>
                    <a:gd name="connsiteY150" fmla="*/ 4201886 h 5453743"/>
                    <a:gd name="connsiteX151" fmla="*/ 5212580 w 6137865"/>
                    <a:gd name="connsiteY151" fmla="*/ 4245429 h 5453743"/>
                    <a:gd name="connsiteX152" fmla="*/ 5190808 w 6137865"/>
                    <a:gd name="connsiteY152" fmla="*/ 4310743 h 5453743"/>
                    <a:gd name="connsiteX153" fmla="*/ 5179922 w 6137865"/>
                    <a:gd name="connsiteY153" fmla="*/ 4343400 h 5453743"/>
                    <a:gd name="connsiteX154" fmla="*/ 5158151 w 6137865"/>
                    <a:gd name="connsiteY154" fmla="*/ 4365172 h 5453743"/>
                    <a:gd name="connsiteX155" fmla="*/ 5114608 w 6137865"/>
                    <a:gd name="connsiteY155" fmla="*/ 4441372 h 5453743"/>
                    <a:gd name="connsiteX156" fmla="*/ 5081951 w 6137865"/>
                    <a:gd name="connsiteY156" fmla="*/ 4550229 h 5453743"/>
                    <a:gd name="connsiteX157" fmla="*/ 5038408 w 6137865"/>
                    <a:gd name="connsiteY157" fmla="*/ 4615543 h 5453743"/>
                    <a:gd name="connsiteX158" fmla="*/ 5016637 w 6137865"/>
                    <a:gd name="connsiteY158" fmla="*/ 4648200 h 5453743"/>
                    <a:gd name="connsiteX159" fmla="*/ 4994865 w 6137865"/>
                    <a:gd name="connsiteY159" fmla="*/ 4669972 h 5453743"/>
                    <a:gd name="connsiteX160" fmla="*/ 4951322 w 6137865"/>
                    <a:gd name="connsiteY160" fmla="*/ 4735286 h 5453743"/>
                    <a:gd name="connsiteX161" fmla="*/ 4875122 w 6137865"/>
                    <a:gd name="connsiteY161" fmla="*/ 4822372 h 5453743"/>
                    <a:gd name="connsiteX162" fmla="*/ 4798922 w 6137865"/>
                    <a:gd name="connsiteY162" fmla="*/ 4898572 h 5453743"/>
                    <a:gd name="connsiteX163" fmla="*/ 4788037 w 6137865"/>
                    <a:gd name="connsiteY163" fmla="*/ 4931229 h 5453743"/>
                    <a:gd name="connsiteX164" fmla="*/ 4733608 w 6137865"/>
                    <a:gd name="connsiteY164" fmla="*/ 4974772 h 5453743"/>
                    <a:gd name="connsiteX165" fmla="*/ 4646522 w 6137865"/>
                    <a:gd name="connsiteY165" fmla="*/ 5072743 h 5453743"/>
                    <a:gd name="connsiteX166" fmla="*/ 4602980 w 6137865"/>
                    <a:gd name="connsiteY166" fmla="*/ 5094514 h 5453743"/>
                    <a:gd name="connsiteX167" fmla="*/ 4581208 w 6137865"/>
                    <a:gd name="connsiteY167" fmla="*/ 5116286 h 5453743"/>
                    <a:gd name="connsiteX168" fmla="*/ 4515894 w 6137865"/>
                    <a:gd name="connsiteY168" fmla="*/ 5138057 h 5453743"/>
                    <a:gd name="connsiteX169" fmla="*/ 4483237 w 6137865"/>
                    <a:gd name="connsiteY169" fmla="*/ 5148943 h 5453743"/>
                    <a:gd name="connsiteX170" fmla="*/ 4450580 w 6137865"/>
                    <a:gd name="connsiteY170" fmla="*/ 5159829 h 5453743"/>
                    <a:gd name="connsiteX171" fmla="*/ 4417922 w 6137865"/>
                    <a:gd name="connsiteY171" fmla="*/ 5181600 h 5453743"/>
                    <a:gd name="connsiteX172" fmla="*/ 4396151 w 6137865"/>
                    <a:gd name="connsiteY172" fmla="*/ 5203372 h 5453743"/>
                    <a:gd name="connsiteX173" fmla="*/ 4363494 w 6137865"/>
                    <a:gd name="connsiteY173" fmla="*/ 5214257 h 5453743"/>
                    <a:gd name="connsiteX174" fmla="*/ 4319951 w 6137865"/>
                    <a:gd name="connsiteY174" fmla="*/ 5236029 h 5453743"/>
                    <a:gd name="connsiteX175" fmla="*/ 4254637 w 6137865"/>
                    <a:gd name="connsiteY175" fmla="*/ 5257800 h 5453743"/>
                    <a:gd name="connsiteX176" fmla="*/ 4221980 w 6137865"/>
                    <a:gd name="connsiteY176" fmla="*/ 5268686 h 5453743"/>
                    <a:gd name="connsiteX177" fmla="*/ 4189322 w 6137865"/>
                    <a:gd name="connsiteY177" fmla="*/ 5290457 h 5453743"/>
                    <a:gd name="connsiteX178" fmla="*/ 4156665 w 6137865"/>
                    <a:gd name="connsiteY178" fmla="*/ 5301343 h 5453743"/>
                    <a:gd name="connsiteX179" fmla="*/ 4091351 w 6137865"/>
                    <a:gd name="connsiteY179" fmla="*/ 5344886 h 5453743"/>
                    <a:gd name="connsiteX180" fmla="*/ 3960722 w 6137865"/>
                    <a:gd name="connsiteY180" fmla="*/ 5388429 h 5453743"/>
                    <a:gd name="connsiteX181" fmla="*/ 3928065 w 6137865"/>
                    <a:gd name="connsiteY181" fmla="*/ 5399314 h 5453743"/>
                    <a:gd name="connsiteX182" fmla="*/ 3895408 w 6137865"/>
                    <a:gd name="connsiteY182" fmla="*/ 5410200 h 5453743"/>
                    <a:gd name="connsiteX183" fmla="*/ 3851865 w 6137865"/>
                    <a:gd name="connsiteY183" fmla="*/ 5421086 h 5453743"/>
                    <a:gd name="connsiteX184" fmla="*/ 3786551 w 6137865"/>
                    <a:gd name="connsiteY184" fmla="*/ 5442857 h 5453743"/>
                    <a:gd name="connsiteX185" fmla="*/ 3753894 w 6137865"/>
                    <a:gd name="connsiteY185" fmla="*/ 5453743 h 5453743"/>
                    <a:gd name="connsiteX186" fmla="*/ 3133408 w 6137865"/>
                    <a:gd name="connsiteY186" fmla="*/ 5442857 h 5453743"/>
                    <a:gd name="connsiteX187" fmla="*/ 3068094 w 6137865"/>
                    <a:gd name="connsiteY187" fmla="*/ 5421086 h 5453743"/>
                    <a:gd name="connsiteX188" fmla="*/ 3035437 w 6137865"/>
                    <a:gd name="connsiteY188" fmla="*/ 5410200 h 5453743"/>
                    <a:gd name="connsiteX189" fmla="*/ 3002780 w 6137865"/>
                    <a:gd name="connsiteY189" fmla="*/ 5399314 h 5453743"/>
                    <a:gd name="connsiteX190" fmla="*/ 2959237 w 6137865"/>
                    <a:gd name="connsiteY190" fmla="*/ 5377543 h 5453743"/>
                    <a:gd name="connsiteX191" fmla="*/ 2806837 w 6137865"/>
                    <a:gd name="connsiteY191" fmla="*/ 5334000 h 5453743"/>
                    <a:gd name="connsiteX192" fmla="*/ 2741522 w 6137865"/>
                    <a:gd name="connsiteY192" fmla="*/ 5312229 h 5453743"/>
                    <a:gd name="connsiteX193" fmla="*/ 2708865 w 6137865"/>
                    <a:gd name="connsiteY193" fmla="*/ 5301343 h 5453743"/>
                    <a:gd name="connsiteX194" fmla="*/ 2665322 w 6137865"/>
                    <a:gd name="connsiteY194" fmla="*/ 5279572 h 5453743"/>
                    <a:gd name="connsiteX195" fmla="*/ 2632665 w 6137865"/>
                    <a:gd name="connsiteY195" fmla="*/ 5246914 h 5453743"/>
                    <a:gd name="connsiteX196" fmla="*/ 2567351 w 6137865"/>
                    <a:gd name="connsiteY196" fmla="*/ 5225143 h 5453743"/>
                    <a:gd name="connsiteX197" fmla="*/ 2534694 w 6137865"/>
                    <a:gd name="connsiteY197" fmla="*/ 5214257 h 5453743"/>
                    <a:gd name="connsiteX198" fmla="*/ 2458494 w 6137865"/>
                    <a:gd name="connsiteY198" fmla="*/ 5181600 h 5453743"/>
                    <a:gd name="connsiteX199" fmla="*/ 2436722 w 6137865"/>
                    <a:gd name="connsiteY199" fmla="*/ 5159829 h 5453743"/>
                    <a:gd name="connsiteX200" fmla="*/ 2338751 w 6137865"/>
                    <a:gd name="connsiteY200" fmla="*/ 5072743 h 5453743"/>
                    <a:gd name="connsiteX201" fmla="*/ 2295208 w 6137865"/>
                    <a:gd name="connsiteY201" fmla="*/ 5018314 h 5453743"/>
                    <a:gd name="connsiteX202" fmla="*/ 2284322 w 6137865"/>
                    <a:gd name="connsiteY202" fmla="*/ 4974772 h 5453743"/>
                    <a:gd name="connsiteX203" fmla="*/ 2219008 w 6137865"/>
                    <a:gd name="connsiteY203" fmla="*/ 4931229 h 5453743"/>
                    <a:gd name="connsiteX204" fmla="*/ 2197237 w 6137865"/>
                    <a:gd name="connsiteY204" fmla="*/ 4887686 h 5453743"/>
                    <a:gd name="connsiteX205" fmla="*/ 2175465 w 6137865"/>
                    <a:gd name="connsiteY205" fmla="*/ 4865914 h 5453743"/>
                    <a:gd name="connsiteX206" fmla="*/ 2153694 w 6137865"/>
                    <a:gd name="connsiteY206" fmla="*/ 4800600 h 5453743"/>
                    <a:gd name="connsiteX207" fmla="*/ 2099265 w 6137865"/>
                    <a:gd name="connsiteY207" fmla="*/ 4767943 h 5453743"/>
                    <a:gd name="connsiteX208" fmla="*/ 2023065 w 6137865"/>
                    <a:gd name="connsiteY208" fmla="*/ 4702629 h 5453743"/>
                    <a:gd name="connsiteX209" fmla="*/ 1957751 w 6137865"/>
                    <a:gd name="connsiteY209" fmla="*/ 4659086 h 5453743"/>
                    <a:gd name="connsiteX210" fmla="*/ 1881551 w 6137865"/>
                    <a:gd name="connsiteY210" fmla="*/ 4604657 h 5453743"/>
                    <a:gd name="connsiteX211" fmla="*/ 1750922 w 6137865"/>
                    <a:gd name="connsiteY211" fmla="*/ 4539343 h 5453743"/>
                    <a:gd name="connsiteX212" fmla="*/ 1685608 w 6137865"/>
                    <a:gd name="connsiteY212" fmla="*/ 4528457 h 5453743"/>
                    <a:gd name="connsiteX213" fmla="*/ 1642065 w 6137865"/>
                    <a:gd name="connsiteY213" fmla="*/ 4517572 h 5453743"/>
                    <a:gd name="connsiteX214" fmla="*/ 1337265 w 6137865"/>
                    <a:gd name="connsiteY214" fmla="*/ 4506686 h 5453743"/>
                    <a:gd name="connsiteX215" fmla="*/ 1108665 w 6137865"/>
                    <a:gd name="connsiteY215" fmla="*/ 4517572 h 5453743"/>
                    <a:gd name="connsiteX216" fmla="*/ 1076008 w 6137865"/>
                    <a:gd name="connsiteY216" fmla="*/ 4484914 h 5453743"/>
                    <a:gd name="connsiteX217" fmla="*/ 1043351 w 6137865"/>
                    <a:gd name="connsiteY217" fmla="*/ 4474029 h 5453743"/>
                    <a:gd name="connsiteX218" fmla="*/ 836522 w 6137865"/>
                    <a:gd name="connsiteY218" fmla="*/ 4452257 h 5453743"/>
                    <a:gd name="connsiteX219" fmla="*/ 803865 w 6137865"/>
                    <a:gd name="connsiteY219" fmla="*/ 4441372 h 5453743"/>
                    <a:gd name="connsiteX220" fmla="*/ 684122 w 6137865"/>
                    <a:gd name="connsiteY220" fmla="*/ 4376057 h 5453743"/>
                    <a:gd name="connsiteX221" fmla="*/ 651465 w 6137865"/>
                    <a:gd name="connsiteY221" fmla="*/ 4365172 h 5453743"/>
                    <a:gd name="connsiteX222" fmla="*/ 564380 w 6137865"/>
                    <a:gd name="connsiteY222" fmla="*/ 4343400 h 5453743"/>
                    <a:gd name="connsiteX223" fmla="*/ 531722 w 6137865"/>
                    <a:gd name="connsiteY223" fmla="*/ 4332514 h 5453743"/>
                    <a:gd name="connsiteX224" fmla="*/ 455522 w 6137865"/>
                    <a:gd name="connsiteY224" fmla="*/ 4310743 h 5453743"/>
                    <a:gd name="connsiteX225" fmla="*/ 422865 w 6137865"/>
                    <a:gd name="connsiteY225" fmla="*/ 4288972 h 5453743"/>
                    <a:gd name="connsiteX226" fmla="*/ 357551 w 6137865"/>
                    <a:gd name="connsiteY226" fmla="*/ 4267200 h 5453743"/>
                    <a:gd name="connsiteX227" fmla="*/ 292237 w 6137865"/>
                    <a:gd name="connsiteY227" fmla="*/ 4191000 h 5453743"/>
                    <a:gd name="connsiteX228" fmla="*/ 248694 w 6137865"/>
                    <a:gd name="connsiteY228" fmla="*/ 4147457 h 5453743"/>
                    <a:gd name="connsiteX229" fmla="*/ 205151 w 6137865"/>
                    <a:gd name="connsiteY229" fmla="*/ 4060372 h 5453743"/>
                    <a:gd name="connsiteX230" fmla="*/ 161608 w 6137865"/>
                    <a:gd name="connsiteY230" fmla="*/ 4016829 h 5453743"/>
                    <a:gd name="connsiteX231" fmla="*/ 139837 w 6137865"/>
                    <a:gd name="connsiteY231" fmla="*/ 3951514 h 5453743"/>
                    <a:gd name="connsiteX232" fmla="*/ 96294 w 6137865"/>
                    <a:gd name="connsiteY232" fmla="*/ 3831772 h 5453743"/>
                    <a:gd name="connsiteX233" fmla="*/ 85408 w 6137865"/>
                    <a:gd name="connsiteY233" fmla="*/ 3799114 h 5453743"/>
                    <a:gd name="connsiteX234" fmla="*/ 41865 w 6137865"/>
                    <a:gd name="connsiteY234" fmla="*/ 3766457 h 5453743"/>
                    <a:gd name="connsiteX235" fmla="*/ 30980 w 6137865"/>
                    <a:gd name="connsiteY235" fmla="*/ 3733800 h 5453743"/>
                    <a:gd name="connsiteX236" fmla="*/ 9208 w 6137865"/>
                    <a:gd name="connsiteY236" fmla="*/ 3701143 h 5453743"/>
                    <a:gd name="connsiteX237" fmla="*/ 41865 w 6137865"/>
                    <a:gd name="connsiteY237" fmla="*/ 3450772 h 5453743"/>
                    <a:gd name="connsiteX238" fmla="*/ 52751 w 6137865"/>
                    <a:gd name="connsiteY238" fmla="*/ 3407229 h 5453743"/>
                    <a:gd name="connsiteX239" fmla="*/ 74522 w 6137865"/>
                    <a:gd name="connsiteY239" fmla="*/ 3341914 h 5453743"/>
                    <a:gd name="connsiteX240" fmla="*/ 85408 w 6137865"/>
                    <a:gd name="connsiteY240" fmla="*/ 3298372 h 5453743"/>
                    <a:gd name="connsiteX241" fmla="*/ 107180 w 6137865"/>
                    <a:gd name="connsiteY241" fmla="*/ 3265714 h 5453743"/>
                    <a:gd name="connsiteX242" fmla="*/ 128951 w 6137865"/>
                    <a:gd name="connsiteY242" fmla="*/ 3178629 h 5453743"/>
                    <a:gd name="connsiteX243" fmla="*/ 139837 w 6137865"/>
                    <a:gd name="connsiteY243" fmla="*/ 3135086 h 5453743"/>
                    <a:gd name="connsiteX244" fmla="*/ 172494 w 6137865"/>
                    <a:gd name="connsiteY244" fmla="*/ 3069772 h 5453743"/>
                    <a:gd name="connsiteX245" fmla="*/ 194265 w 6137865"/>
                    <a:gd name="connsiteY245" fmla="*/ 2982686 h 5453743"/>
                    <a:gd name="connsiteX246" fmla="*/ 226922 w 6137865"/>
                    <a:gd name="connsiteY246" fmla="*/ 2873829 h 5453743"/>
                    <a:gd name="connsiteX247" fmla="*/ 237808 w 6137865"/>
                    <a:gd name="connsiteY247" fmla="*/ 2841172 h 5453743"/>
                    <a:gd name="connsiteX248" fmla="*/ 248694 w 6137865"/>
                    <a:gd name="connsiteY248" fmla="*/ 2797629 h 5453743"/>
                    <a:gd name="connsiteX249" fmla="*/ 259580 w 6137865"/>
                    <a:gd name="connsiteY249" fmla="*/ 2764972 h 5453743"/>
                    <a:gd name="connsiteX250" fmla="*/ 270465 w 6137865"/>
                    <a:gd name="connsiteY250" fmla="*/ 2710543 h 5453743"/>
                    <a:gd name="connsiteX251" fmla="*/ 303122 w 6137865"/>
                    <a:gd name="connsiteY251" fmla="*/ 2394857 h 5453743"/>
                    <a:gd name="connsiteX252" fmla="*/ 281351 w 6137865"/>
                    <a:gd name="connsiteY252" fmla="*/ 2068286 h 5453743"/>
                    <a:gd name="connsiteX253" fmla="*/ 259580 w 6137865"/>
                    <a:gd name="connsiteY253" fmla="*/ 2002972 h 5453743"/>
                    <a:gd name="connsiteX254" fmla="*/ 248694 w 6137865"/>
                    <a:gd name="connsiteY254" fmla="*/ 1937657 h 5453743"/>
                    <a:gd name="connsiteX255" fmla="*/ 237808 w 6137865"/>
                    <a:gd name="connsiteY255" fmla="*/ 1905000 h 5453743"/>
                    <a:gd name="connsiteX256" fmla="*/ 226922 w 6137865"/>
                    <a:gd name="connsiteY256" fmla="*/ 1850572 h 5453743"/>
                    <a:gd name="connsiteX257" fmla="*/ 216037 w 6137865"/>
                    <a:gd name="connsiteY257" fmla="*/ 1687286 h 5453743"/>
                    <a:gd name="connsiteX258" fmla="*/ 194265 w 6137865"/>
                    <a:gd name="connsiteY258" fmla="*/ 1621972 h 5453743"/>
                    <a:gd name="connsiteX259" fmla="*/ 183380 w 6137865"/>
                    <a:gd name="connsiteY259" fmla="*/ 1578429 h 5453743"/>
                    <a:gd name="connsiteX260" fmla="*/ 161608 w 6137865"/>
                    <a:gd name="connsiteY260" fmla="*/ 1545772 h 5453743"/>
                    <a:gd name="connsiteX261" fmla="*/ 107180 w 6137865"/>
                    <a:gd name="connsiteY261" fmla="*/ 1382486 h 5453743"/>
                    <a:gd name="connsiteX262" fmla="*/ 85408 w 6137865"/>
                    <a:gd name="connsiteY262" fmla="*/ 1317172 h 5453743"/>
                    <a:gd name="connsiteX263" fmla="*/ 74522 w 6137865"/>
                    <a:gd name="connsiteY263" fmla="*/ 1284514 h 5453743"/>
                    <a:gd name="connsiteX264" fmla="*/ 41865 w 6137865"/>
                    <a:gd name="connsiteY264" fmla="*/ 1230086 h 5453743"/>
                    <a:gd name="connsiteX265" fmla="*/ 20094 w 6137865"/>
                    <a:gd name="connsiteY265" fmla="*/ 1164772 h 5453743"/>
                    <a:gd name="connsiteX266" fmla="*/ 52751 w 6137865"/>
                    <a:gd name="connsiteY266" fmla="*/ 968829 h 5453743"/>
                    <a:gd name="connsiteX267" fmla="*/ 63637 w 6137865"/>
                    <a:gd name="connsiteY267" fmla="*/ 936172 h 5453743"/>
                    <a:gd name="connsiteX268" fmla="*/ 74522 w 6137865"/>
                    <a:gd name="connsiteY268" fmla="*/ 903514 h 5453743"/>
                    <a:gd name="connsiteX269" fmla="*/ 96294 w 6137865"/>
                    <a:gd name="connsiteY269" fmla="*/ 870857 h 5453743"/>
                    <a:gd name="connsiteX270" fmla="*/ 96294 w 6137865"/>
                    <a:gd name="connsiteY270" fmla="*/ 870857 h 5453743"/>
                    <a:gd name="connsiteX271" fmla="*/ 107180 w 6137865"/>
                    <a:gd name="connsiteY271" fmla="*/ 859972 h 545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137865" h="5453743">
                      <a:moveTo>
                        <a:pt x="63637" y="947057"/>
                      </a:moveTo>
                      <a:lnTo>
                        <a:pt x="63637" y="947057"/>
                      </a:lnTo>
                      <a:cubicBezTo>
                        <a:pt x="78151" y="918029"/>
                        <a:pt x="87255" y="885590"/>
                        <a:pt x="107180" y="859972"/>
                      </a:cubicBezTo>
                      <a:cubicBezTo>
                        <a:pt x="114225" y="850915"/>
                        <a:pt x="130500" y="855755"/>
                        <a:pt x="139837" y="849086"/>
                      </a:cubicBezTo>
                      <a:cubicBezTo>
                        <a:pt x="227264" y="786637"/>
                        <a:pt x="139192" y="816591"/>
                        <a:pt x="226922" y="794657"/>
                      </a:cubicBezTo>
                      <a:cubicBezTo>
                        <a:pt x="247171" y="774409"/>
                        <a:pt x="253890" y="764845"/>
                        <a:pt x="281351" y="751114"/>
                      </a:cubicBezTo>
                      <a:cubicBezTo>
                        <a:pt x="291614" y="745982"/>
                        <a:pt x="303122" y="743857"/>
                        <a:pt x="314008" y="740229"/>
                      </a:cubicBezTo>
                      <a:cubicBezTo>
                        <a:pt x="366581" y="687656"/>
                        <a:pt x="299770" y="751620"/>
                        <a:pt x="368437" y="696686"/>
                      </a:cubicBezTo>
                      <a:cubicBezTo>
                        <a:pt x="376451" y="690275"/>
                        <a:pt x="381028" y="679504"/>
                        <a:pt x="390208" y="674914"/>
                      </a:cubicBezTo>
                      <a:cubicBezTo>
                        <a:pt x="410734" y="664651"/>
                        <a:pt x="433751" y="660400"/>
                        <a:pt x="455522" y="653143"/>
                      </a:cubicBezTo>
                      <a:lnTo>
                        <a:pt x="488180" y="642257"/>
                      </a:lnTo>
                      <a:cubicBezTo>
                        <a:pt x="582892" y="610687"/>
                        <a:pt x="509400" y="632007"/>
                        <a:pt x="716780" y="620486"/>
                      </a:cubicBezTo>
                      <a:cubicBezTo>
                        <a:pt x="792980" y="624115"/>
                        <a:pt x="869499" y="623522"/>
                        <a:pt x="945380" y="631372"/>
                      </a:cubicBezTo>
                      <a:cubicBezTo>
                        <a:pt x="975143" y="634451"/>
                        <a:pt x="1002666" y="650434"/>
                        <a:pt x="1032465" y="653143"/>
                      </a:cubicBezTo>
                      <a:lnTo>
                        <a:pt x="1152208" y="664029"/>
                      </a:lnTo>
                      <a:cubicBezTo>
                        <a:pt x="1170351" y="667657"/>
                        <a:pt x="1188350" y="672101"/>
                        <a:pt x="1206637" y="674914"/>
                      </a:cubicBezTo>
                      <a:cubicBezTo>
                        <a:pt x="1235551" y="679362"/>
                        <a:pt x="1264940" y="680567"/>
                        <a:pt x="1293722" y="685800"/>
                      </a:cubicBezTo>
                      <a:cubicBezTo>
                        <a:pt x="1305012" y="687853"/>
                        <a:pt x="1315347" y="693534"/>
                        <a:pt x="1326380" y="696686"/>
                      </a:cubicBezTo>
                      <a:cubicBezTo>
                        <a:pt x="1367134" y="708330"/>
                        <a:pt x="1402583" y="714829"/>
                        <a:pt x="1446122" y="718457"/>
                      </a:cubicBezTo>
                      <a:cubicBezTo>
                        <a:pt x="1507701" y="723588"/>
                        <a:pt x="1569494" y="725714"/>
                        <a:pt x="1631180" y="729343"/>
                      </a:cubicBezTo>
                      <a:cubicBezTo>
                        <a:pt x="1700123" y="725714"/>
                        <a:pt x="1769208" y="724190"/>
                        <a:pt x="1838008" y="718457"/>
                      </a:cubicBezTo>
                      <a:cubicBezTo>
                        <a:pt x="1884882" y="714551"/>
                        <a:pt x="1886548" y="707699"/>
                        <a:pt x="1925094" y="696686"/>
                      </a:cubicBezTo>
                      <a:cubicBezTo>
                        <a:pt x="1939479" y="692576"/>
                        <a:pt x="1954032" y="689046"/>
                        <a:pt x="1968637" y="685800"/>
                      </a:cubicBezTo>
                      <a:cubicBezTo>
                        <a:pt x="1986698" y="681786"/>
                        <a:pt x="2005215" y="679782"/>
                        <a:pt x="2023065" y="674914"/>
                      </a:cubicBezTo>
                      <a:cubicBezTo>
                        <a:pt x="2023099" y="674905"/>
                        <a:pt x="2104692" y="647705"/>
                        <a:pt x="2121037" y="642257"/>
                      </a:cubicBezTo>
                      <a:lnTo>
                        <a:pt x="2284322" y="587829"/>
                      </a:lnTo>
                      <a:lnTo>
                        <a:pt x="2349637" y="566057"/>
                      </a:lnTo>
                      <a:lnTo>
                        <a:pt x="2382294" y="555172"/>
                      </a:lnTo>
                      <a:cubicBezTo>
                        <a:pt x="2432991" y="504473"/>
                        <a:pt x="2367363" y="562636"/>
                        <a:pt x="2447608" y="522514"/>
                      </a:cubicBezTo>
                      <a:cubicBezTo>
                        <a:pt x="2456788" y="517924"/>
                        <a:pt x="2460200" y="505333"/>
                        <a:pt x="2469380" y="500743"/>
                      </a:cubicBezTo>
                      <a:cubicBezTo>
                        <a:pt x="2482761" y="494052"/>
                        <a:pt x="2498408" y="493486"/>
                        <a:pt x="2512922" y="489857"/>
                      </a:cubicBezTo>
                      <a:cubicBezTo>
                        <a:pt x="2520179" y="482600"/>
                        <a:pt x="2525514" y="472676"/>
                        <a:pt x="2534694" y="468086"/>
                      </a:cubicBezTo>
                      <a:cubicBezTo>
                        <a:pt x="2555220" y="457823"/>
                        <a:pt x="2600008" y="446314"/>
                        <a:pt x="2600008" y="446314"/>
                      </a:cubicBezTo>
                      <a:cubicBezTo>
                        <a:pt x="2620258" y="426065"/>
                        <a:pt x="2626973" y="416504"/>
                        <a:pt x="2654437" y="402772"/>
                      </a:cubicBezTo>
                      <a:cubicBezTo>
                        <a:pt x="2664700" y="397640"/>
                        <a:pt x="2676208" y="395515"/>
                        <a:pt x="2687094" y="391886"/>
                      </a:cubicBezTo>
                      <a:cubicBezTo>
                        <a:pt x="2697980" y="381000"/>
                        <a:pt x="2706942" y="367768"/>
                        <a:pt x="2719751" y="359229"/>
                      </a:cubicBezTo>
                      <a:cubicBezTo>
                        <a:pt x="2729298" y="352864"/>
                        <a:pt x="2743228" y="355228"/>
                        <a:pt x="2752408" y="348343"/>
                      </a:cubicBezTo>
                      <a:cubicBezTo>
                        <a:pt x="2772934" y="332948"/>
                        <a:pt x="2806837" y="293914"/>
                        <a:pt x="2806837" y="293914"/>
                      </a:cubicBezTo>
                      <a:cubicBezTo>
                        <a:pt x="2810465" y="283028"/>
                        <a:pt x="2811053" y="270594"/>
                        <a:pt x="2817722" y="261257"/>
                      </a:cubicBezTo>
                      <a:cubicBezTo>
                        <a:pt x="2852659" y="212345"/>
                        <a:pt x="2855567" y="226626"/>
                        <a:pt x="2893922" y="195943"/>
                      </a:cubicBezTo>
                      <a:cubicBezTo>
                        <a:pt x="2947788" y="152852"/>
                        <a:pt x="2880883" y="198097"/>
                        <a:pt x="2937465" y="141514"/>
                      </a:cubicBezTo>
                      <a:cubicBezTo>
                        <a:pt x="2950294" y="128685"/>
                        <a:pt x="2967070" y="120472"/>
                        <a:pt x="2981008" y="108857"/>
                      </a:cubicBezTo>
                      <a:cubicBezTo>
                        <a:pt x="2988892" y="102287"/>
                        <a:pt x="2993979" y="92366"/>
                        <a:pt x="3002780" y="87086"/>
                      </a:cubicBezTo>
                      <a:cubicBezTo>
                        <a:pt x="3012619" y="81182"/>
                        <a:pt x="3025174" y="81332"/>
                        <a:pt x="3035437" y="76200"/>
                      </a:cubicBezTo>
                      <a:cubicBezTo>
                        <a:pt x="3047139" y="70349"/>
                        <a:pt x="3057878" y="62602"/>
                        <a:pt x="3068094" y="54429"/>
                      </a:cubicBezTo>
                      <a:cubicBezTo>
                        <a:pt x="3076108" y="48018"/>
                        <a:pt x="3080685" y="37247"/>
                        <a:pt x="3089865" y="32657"/>
                      </a:cubicBezTo>
                      <a:cubicBezTo>
                        <a:pt x="3110391" y="22394"/>
                        <a:pt x="3133408" y="18143"/>
                        <a:pt x="3155180" y="10886"/>
                      </a:cubicBezTo>
                      <a:lnTo>
                        <a:pt x="3187837" y="0"/>
                      </a:lnTo>
                      <a:cubicBezTo>
                        <a:pt x="3218435" y="2782"/>
                        <a:pt x="3298351" y="829"/>
                        <a:pt x="3340237" y="21772"/>
                      </a:cubicBezTo>
                      <a:cubicBezTo>
                        <a:pt x="3351939" y="27623"/>
                        <a:pt x="3360939" y="38230"/>
                        <a:pt x="3372894" y="43543"/>
                      </a:cubicBezTo>
                      <a:cubicBezTo>
                        <a:pt x="3393865" y="52863"/>
                        <a:pt x="3438208" y="65314"/>
                        <a:pt x="3438208" y="65314"/>
                      </a:cubicBezTo>
                      <a:cubicBezTo>
                        <a:pt x="3445465" y="72571"/>
                        <a:pt x="3451179" y="81805"/>
                        <a:pt x="3459980" y="87086"/>
                      </a:cubicBezTo>
                      <a:cubicBezTo>
                        <a:pt x="3469819" y="92990"/>
                        <a:pt x="3482090" y="93452"/>
                        <a:pt x="3492637" y="97972"/>
                      </a:cubicBezTo>
                      <a:cubicBezTo>
                        <a:pt x="3507552" y="104364"/>
                        <a:pt x="3521265" y="113351"/>
                        <a:pt x="3536180" y="119743"/>
                      </a:cubicBezTo>
                      <a:cubicBezTo>
                        <a:pt x="3546727" y="124263"/>
                        <a:pt x="3558574" y="125497"/>
                        <a:pt x="3568837" y="130629"/>
                      </a:cubicBezTo>
                      <a:cubicBezTo>
                        <a:pt x="3580539" y="136480"/>
                        <a:pt x="3589539" y="147087"/>
                        <a:pt x="3601494" y="152400"/>
                      </a:cubicBezTo>
                      <a:cubicBezTo>
                        <a:pt x="3622465" y="161721"/>
                        <a:pt x="3666808" y="174172"/>
                        <a:pt x="3666808" y="174172"/>
                      </a:cubicBezTo>
                      <a:cubicBezTo>
                        <a:pt x="3674065" y="181429"/>
                        <a:pt x="3680566" y="189532"/>
                        <a:pt x="3688580" y="195943"/>
                      </a:cubicBezTo>
                      <a:cubicBezTo>
                        <a:pt x="3709603" y="212761"/>
                        <a:pt x="3740713" y="229171"/>
                        <a:pt x="3764780" y="239486"/>
                      </a:cubicBezTo>
                      <a:cubicBezTo>
                        <a:pt x="3775327" y="244006"/>
                        <a:pt x="3787174" y="245240"/>
                        <a:pt x="3797437" y="250372"/>
                      </a:cubicBezTo>
                      <a:cubicBezTo>
                        <a:pt x="3809139" y="256223"/>
                        <a:pt x="3818392" y="266292"/>
                        <a:pt x="3830094" y="272143"/>
                      </a:cubicBezTo>
                      <a:cubicBezTo>
                        <a:pt x="3840357" y="277275"/>
                        <a:pt x="3852488" y="277897"/>
                        <a:pt x="3862751" y="283029"/>
                      </a:cubicBezTo>
                      <a:cubicBezTo>
                        <a:pt x="3874453" y="288880"/>
                        <a:pt x="3883706" y="298949"/>
                        <a:pt x="3895408" y="304800"/>
                      </a:cubicBezTo>
                      <a:cubicBezTo>
                        <a:pt x="3905671" y="309932"/>
                        <a:pt x="3917032" y="312534"/>
                        <a:pt x="3928065" y="315686"/>
                      </a:cubicBezTo>
                      <a:cubicBezTo>
                        <a:pt x="3980766" y="330744"/>
                        <a:pt x="4006637" y="333261"/>
                        <a:pt x="4069580" y="337457"/>
                      </a:cubicBezTo>
                      <a:cubicBezTo>
                        <a:pt x="4145697" y="342531"/>
                        <a:pt x="4221980" y="344714"/>
                        <a:pt x="4298180" y="348343"/>
                      </a:cubicBezTo>
                      <a:cubicBezTo>
                        <a:pt x="4330837" y="351972"/>
                        <a:pt x="4363675" y="354233"/>
                        <a:pt x="4396151" y="359229"/>
                      </a:cubicBezTo>
                      <a:cubicBezTo>
                        <a:pt x="4410938" y="361504"/>
                        <a:pt x="4425364" y="365815"/>
                        <a:pt x="4439694" y="370114"/>
                      </a:cubicBezTo>
                      <a:lnTo>
                        <a:pt x="4537665" y="402772"/>
                      </a:lnTo>
                      <a:cubicBezTo>
                        <a:pt x="4537669" y="402773"/>
                        <a:pt x="4602977" y="424541"/>
                        <a:pt x="4602980" y="424543"/>
                      </a:cubicBezTo>
                      <a:cubicBezTo>
                        <a:pt x="4613866" y="431800"/>
                        <a:pt x="4623682" y="441001"/>
                        <a:pt x="4635637" y="446314"/>
                      </a:cubicBezTo>
                      <a:cubicBezTo>
                        <a:pt x="4656608" y="455635"/>
                        <a:pt x="4681856" y="455356"/>
                        <a:pt x="4700951" y="468086"/>
                      </a:cubicBezTo>
                      <a:cubicBezTo>
                        <a:pt x="4711837" y="475343"/>
                        <a:pt x="4723392" y="481684"/>
                        <a:pt x="4733608" y="489857"/>
                      </a:cubicBezTo>
                      <a:cubicBezTo>
                        <a:pt x="4741622" y="496268"/>
                        <a:pt x="4746579" y="506349"/>
                        <a:pt x="4755380" y="511629"/>
                      </a:cubicBezTo>
                      <a:cubicBezTo>
                        <a:pt x="4765219" y="517532"/>
                        <a:pt x="4777151" y="518886"/>
                        <a:pt x="4788037" y="522514"/>
                      </a:cubicBezTo>
                      <a:cubicBezTo>
                        <a:pt x="4872931" y="607412"/>
                        <a:pt x="4735441" y="467070"/>
                        <a:pt x="4831580" y="576943"/>
                      </a:cubicBezTo>
                      <a:cubicBezTo>
                        <a:pt x="4848476" y="596253"/>
                        <a:pt x="4867865" y="613229"/>
                        <a:pt x="4886008" y="631372"/>
                      </a:cubicBezTo>
                      <a:cubicBezTo>
                        <a:pt x="4893265" y="638629"/>
                        <a:pt x="4902087" y="644603"/>
                        <a:pt x="4907780" y="653143"/>
                      </a:cubicBezTo>
                      <a:cubicBezTo>
                        <a:pt x="4915037" y="664029"/>
                        <a:pt x="4921037" y="675867"/>
                        <a:pt x="4929551" y="685800"/>
                      </a:cubicBezTo>
                      <a:cubicBezTo>
                        <a:pt x="4942909" y="701385"/>
                        <a:pt x="4973094" y="729343"/>
                        <a:pt x="4973094" y="729343"/>
                      </a:cubicBezTo>
                      <a:cubicBezTo>
                        <a:pt x="4976723" y="740229"/>
                        <a:pt x="4978076" y="752161"/>
                        <a:pt x="4983980" y="762000"/>
                      </a:cubicBezTo>
                      <a:cubicBezTo>
                        <a:pt x="4989260" y="770801"/>
                        <a:pt x="4999593" y="775561"/>
                        <a:pt x="5005751" y="783772"/>
                      </a:cubicBezTo>
                      <a:cubicBezTo>
                        <a:pt x="5021450" y="804705"/>
                        <a:pt x="5034780" y="827315"/>
                        <a:pt x="5049294" y="849086"/>
                      </a:cubicBezTo>
                      <a:cubicBezTo>
                        <a:pt x="5056551" y="859972"/>
                        <a:pt x="5066928" y="869332"/>
                        <a:pt x="5071065" y="881743"/>
                      </a:cubicBezTo>
                      <a:cubicBezTo>
                        <a:pt x="5074694" y="892629"/>
                        <a:pt x="5076047" y="904561"/>
                        <a:pt x="5081951" y="914400"/>
                      </a:cubicBezTo>
                      <a:cubicBezTo>
                        <a:pt x="5087231" y="923201"/>
                        <a:pt x="5096465" y="928915"/>
                        <a:pt x="5103722" y="936172"/>
                      </a:cubicBezTo>
                      <a:cubicBezTo>
                        <a:pt x="5107351" y="947058"/>
                        <a:pt x="5108704" y="958990"/>
                        <a:pt x="5114608" y="968829"/>
                      </a:cubicBezTo>
                      <a:cubicBezTo>
                        <a:pt x="5119889" y="977630"/>
                        <a:pt x="5131790" y="981420"/>
                        <a:pt x="5136380" y="990600"/>
                      </a:cubicBezTo>
                      <a:cubicBezTo>
                        <a:pt x="5146643" y="1011126"/>
                        <a:pt x="5150894" y="1034143"/>
                        <a:pt x="5158151" y="1055914"/>
                      </a:cubicBezTo>
                      <a:cubicBezTo>
                        <a:pt x="5161780" y="1066800"/>
                        <a:pt x="5162672" y="1079024"/>
                        <a:pt x="5169037" y="1088572"/>
                      </a:cubicBezTo>
                      <a:cubicBezTo>
                        <a:pt x="5231429" y="1182162"/>
                        <a:pt x="5156626" y="1063749"/>
                        <a:pt x="5201694" y="1153886"/>
                      </a:cubicBezTo>
                      <a:cubicBezTo>
                        <a:pt x="5215427" y="1181352"/>
                        <a:pt x="5224985" y="1188063"/>
                        <a:pt x="5245237" y="1208314"/>
                      </a:cubicBezTo>
                      <a:cubicBezTo>
                        <a:pt x="5252494" y="1222828"/>
                        <a:pt x="5258007" y="1238355"/>
                        <a:pt x="5267008" y="1251857"/>
                      </a:cubicBezTo>
                      <a:cubicBezTo>
                        <a:pt x="5272701" y="1260397"/>
                        <a:pt x="5284190" y="1264449"/>
                        <a:pt x="5288780" y="1273629"/>
                      </a:cubicBezTo>
                      <a:cubicBezTo>
                        <a:pt x="5295471" y="1287011"/>
                        <a:pt x="5295555" y="1302787"/>
                        <a:pt x="5299665" y="1317172"/>
                      </a:cubicBezTo>
                      <a:cubicBezTo>
                        <a:pt x="5302817" y="1328205"/>
                        <a:pt x="5305419" y="1339566"/>
                        <a:pt x="5310551" y="1349829"/>
                      </a:cubicBezTo>
                      <a:cubicBezTo>
                        <a:pt x="5316402" y="1361531"/>
                        <a:pt x="5323808" y="1372553"/>
                        <a:pt x="5332322" y="1382486"/>
                      </a:cubicBezTo>
                      <a:cubicBezTo>
                        <a:pt x="5345680" y="1398071"/>
                        <a:pt x="5375865" y="1426029"/>
                        <a:pt x="5375865" y="1426029"/>
                      </a:cubicBezTo>
                      <a:cubicBezTo>
                        <a:pt x="5401959" y="1504309"/>
                        <a:pt x="5370308" y="1406575"/>
                        <a:pt x="5397637" y="1502229"/>
                      </a:cubicBezTo>
                      <a:cubicBezTo>
                        <a:pt x="5400789" y="1513262"/>
                        <a:pt x="5401354" y="1525926"/>
                        <a:pt x="5408522" y="1534886"/>
                      </a:cubicBezTo>
                      <a:cubicBezTo>
                        <a:pt x="5416695" y="1545102"/>
                        <a:pt x="5430294" y="1549400"/>
                        <a:pt x="5441180" y="1556657"/>
                      </a:cubicBezTo>
                      <a:cubicBezTo>
                        <a:pt x="5452982" y="1592063"/>
                        <a:pt x="5463365" y="1633479"/>
                        <a:pt x="5484722" y="1665514"/>
                      </a:cubicBezTo>
                      <a:cubicBezTo>
                        <a:pt x="5497132" y="1684128"/>
                        <a:pt x="5521681" y="1697410"/>
                        <a:pt x="5539151" y="1709057"/>
                      </a:cubicBezTo>
                      <a:cubicBezTo>
                        <a:pt x="5546408" y="1719943"/>
                        <a:pt x="5552749" y="1731498"/>
                        <a:pt x="5560922" y="1741714"/>
                      </a:cubicBezTo>
                      <a:cubicBezTo>
                        <a:pt x="5575071" y="1759400"/>
                        <a:pt x="5610637" y="1787229"/>
                        <a:pt x="5626237" y="1796143"/>
                      </a:cubicBezTo>
                      <a:cubicBezTo>
                        <a:pt x="5690120" y="1832648"/>
                        <a:pt x="5634745" y="1761113"/>
                        <a:pt x="5724208" y="1850572"/>
                      </a:cubicBezTo>
                      <a:cubicBezTo>
                        <a:pt x="5731465" y="1857829"/>
                        <a:pt x="5739569" y="1864329"/>
                        <a:pt x="5745980" y="1872343"/>
                      </a:cubicBezTo>
                      <a:cubicBezTo>
                        <a:pt x="5754153" y="1882559"/>
                        <a:pt x="5756657" y="1898066"/>
                        <a:pt x="5767751" y="1905000"/>
                      </a:cubicBezTo>
                      <a:cubicBezTo>
                        <a:pt x="5787212" y="1917163"/>
                        <a:pt x="5833065" y="1926772"/>
                        <a:pt x="5833065" y="1926772"/>
                      </a:cubicBezTo>
                      <a:cubicBezTo>
                        <a:pt x="5860427" y="2008856"/>
                        <a:pt x="5820335" y="1910860"/>
                        <a:pt x="5876608" y="1981200"/>
                      </a:cubicBezTo>
                      <a:cubicBezTo>
                        <a:pt x="5883776" y="1990160"/>
                        <a:pt x="5882362" y="2003594"/>
                        <a:pt x="5887494" y="2013857"/>
                      </a:cubicBezTo>
                      <a:cubicBezTo>
                        <a:pt x="5893345" y="2025559"/>
                        <a:pt x="5900014" y="2037263"/>
                        <a:pt x="5909265" y="2046514"/>
                      </a:cubicBezTo>
                      <a:cubicBezTo>
                        <a:pt x="5930368" y="2067617"/>
                        <a:pt x="5948018" y="2070318"/>
                        <a:pt x="5974580" y="2079172"/>
                      </a:cubicBezTo>
                      <a:cubicBezTo>
                        <a:pt x="5981837" y="2090058"/>
                        <a:pt x="5986135" y="2103656"/>
                        <a:pt x="5996351" y="2111829"/>
                      </a:cubicBezTo>
                      <a:cubicBezTo>
                        <a:pt x="6005311" y="2118997"/>
                        <a:pt x="6019169" y="2116811"/>
                        <a:pt x="6029008" y="2122714"/>
                      </a:cubicBezTo>
                      <a:cubicBezTo>
                        <a:pt x="6037809" y="2127994"/>
                        <a:pt x="6043523" y="2137229"/>
                        <a:pt x="6050780" y="2144486"/>
                      </a:cubicBezTo>
                      <a:cubicBezTo>
                        <a:pt x="6075796" y="2219537"/>
                        <a:pt x="6056324" y="2193572"/>
                        <a:pt x="6094322" y="2231572"/>
                      </a:cubicBezTo>
                      <a:cubicBezTo>
                        <a:pt x="6125162" y="2324090"/>
                        <a:pt x="6082149" y="2211283"/>
                        <a:pt x="6126980" y="2286000"/>
                      </a:cubicBezTo>
                      <a:cubicBezTo>
                        <a:pt x="6132884" y="2295839"/>
                        <a:pt x="6134237" y="2307771"/>
                        <a:pt x="6137865" y="2318657"/>
                      </a:cubicBezTo>
                      <a:cubicBezTo>
                        <a:pt x="6136104" y="2348592"/>
                        <a:pt x="6123846" y="2582666"/>
                        <a:pt x="6116094" y="2634343"/>
                      </a:cubicBezTo>
                      <a:cubicBezTo>
                        <a:pt x="6111655" y="2663934"/>
                        <a:pt x="6110920" y="2696532"/>
                        <a:pt x="6094322" y="2721429"/>
                      </a:cubicBezTo>
                      <a:cubicBezTo>
                        <a:pt x="6031930" y="2815019"/>
                        <a:pt x="6106733" y="2696606"/>
                        <a:pt x="6061665" y="2786743"/>
                      </a:cubicBezTo>
                      <a:cubicBezTo>
                        <a:pt x="6055814" y="2798445"/>
                        <a:pt x="6045207" y="2807445"/>
                        <a:pt x="6039894" y="2819400"/>
                      </a:cubicBezTo>
                      <a:cubicBezTo>
                        <a:pt x="5999867" y="2909461"/>
                        <a:pt x="6041062" y="2861773"/>
                        <a:pt x="5996351" y="2906486"/>
                      </a:cubicBezTo>
                      <a:cubicBezTo>
                        <a:pt x="5986074" y="2937317"/>
                        <a:pt x="5986419" y="2945829"/>
                        <a:pt x="5963694" y="2971800"/>
                      </a:cubicBezTo>
                      <a:cubicBezTo>
                        <a:pt x="5946798" y="2991110"/>
                        <a:pt x="5909265" y="3026229"/>
                        <a:pt x="5909265" y="3026229"/>
                      </a:cubicBezTo>
                      <a:cubicBezTo>
                        <a:pt x="5885516" y="3097480"/>
                        <a:pt x="5918501" y="3027549"/>
                        <a:pt x="5865722" y="3069772"/>
                      </a:cubicBezTo>
                      <a:cubicBezTo>
                        <a:pt x="5855506" y="3077945"/>
                        <a:pt x="5853202" y="3093178"/>
                        <a:pt x="5843951" y="3102429"/>
                      </a:cubicBezTo>
                      <a:cubicBezTo>
                        <a:pt x="5834700" y="3111680"/>
                        <a:pt x="5822180" y="3116943"/>
                        <a:pt x="5811294" y="3124200"/>
                      </a:cubicBezTo>
                      <a:cubicBezTo>
                        <a:pt x="5804037" y="3135086"/>
                        <a:pt x="5797695" y="3146641"/>
                        <a:pt x="5789522" y="3156857"/>
                      </a:cubicBezTo>
                      <a:cubicBezTo>
                        <a:pt x="5783111" y="3164871"/>
                        <a:pt x="5773909" y="3170418"/>
                        <a:pt x="5767751" y="3178629"/>
                      </a:cubicBezTo>
                      <a:cubicBezTo>
                        <a:pt x="5752052" y="3199562"/>
                        <a:pt x="5742710" y="3225441"/>
                        <a:pt x="5724208" y="3243943"/>
                      </a:cubicBezTo>
                      <a:cubicBezTo>
                        <a:pt x="5713322" y="3254829"/>
                        <a:pt x="5701406" y="3264773"/>
                        <a:pt x="5691551" y="3276600"/>
                      </a:cubicBezTo>
                      <a:cubicBezTo>
                        <a:pt x="5683176" y="3286651"/>
                        <a:pt x="5677953" y="3299041"/>
                        <a:pt x="5669780" y="3309257"/>
                      </a:cubicBezTo>
                      <a:cubicBezTo>
                        <a:pt x="5652053" y="3331416"/>
                        <a:pt x="5639600" y="3336634"/>
                        <a:pt x="5615351" y="3352800"/>
                      </a:cubicBezTo>
                      <a:cubicBezTo>
                        <a:pt x="5611722" y="3363686"/>
                        <a:pt x="5610369" y="3375618"/>
                        <a:pt x="5604465" y="3385457"/>
                      </a:cubicBezTo>
                      <a:cubicBezTo>
                        <a:pt x="5599185" y="3394258"/>
                        <a:pt x="5589105" y="3399215"/>
                        <a:pt x="5582694" y="3407229"/>
                      </a:cubicBezTo>
                      <a:cubicBezTo>
                        <a:pt x="5574521" y="3417445"/>
                        <a:pt x="5569298" y="3429835"/>
                        <a:pt x="5560922" y="3439886"/>
                      </a:cubicBezTo>
                      <a:cubicBezTo>
                        <a:pt x="5551067" y="3451712"/>
                        <a:pt x="5538120" y="3460716"/>
                        <a:pt x="5528265" y="3472543"/>
                      </a:cubicBezTo>
                      <a:cubicBezTo>
                        <a:pt x="5459604" y="3554936"/>
                        <a:pt x="5548064" y="3463630"/>
                        <a:pt x="5484722" y="3526972"/>
                      </a:cubicBezTo>
                      <a:lnTo>
                        <a:pt x="5452065" y="3624943"/>
                      </a:lnTo>
                      <a:lnTo>
                        <a:pt x="5430294" y="3690257"/>
                      </a:lnTo>
                      <a:lnTo>
                        <a:pt x="5408522" y="3712029"/>
                      </a:lnTo>
                      <a:cubicBezTo>
                        <a:pt x="5382614" y="3789755"/>
                        <a:pt x="5399481" y="3758248"/>
                        <a:pt x="5364980" y="3810000"/>
                      </a:cubicBezTo>
                      <a:cubicBezTo>
                        <a:pt x="5330948" y="3946123"/>
                        <a:pt x="5374442" y="3776882"/>
                        <a:pt x="5343208" y="3886200"/>
                      </a:cubicBezTo>
                      <a:cubicBezTo>
                        <a:pt x="5339098" y="3900585"/>
                        <a:pt x="5336432" y="3915358"/>
                        <a:pt x="5332322" y="3929743"/>
                      </a:cubicBezTo>
                      <a:cubicBezTo>
                        <a:pt x="5329170" y="3940776"/>
                        <a:pt x="5324220" y="3951268"/>
                        <a:pt x="5321437" y="3962400"/>
                      </a:cubicBezTo>
                      <a:cubicBezTo>
                        <a:pt x="5315769" y="3985072"/>
                        <a:pt x="5304347" y="4066576"/>
                        <a:pt x="5288780" y="4082143"/>
                      </a:cubicBezTo>
                      <a:lnTo>
                        <a:pt x="5267008" y="4103914"/>
                      </a:lnTo>
                      <a:lnTo>
                        <a:pt x="5245237" y="4169229"/>
                      </a:lnTo>
                      <a:cubicBezTo>
                        <a:pt x="5241608" y="4180115"/>
                        <a:pt x="5239482" y="4191623"/>
                        <a:pt x="5234351" y="4201886"/>
                      </a:cubicBezTo>
                      <a:cubicBezTo>
                        <a:pt x="5227094" y="4216400"/>
                        <a:pt x="5218607" y="4230362"/>
                        <a:pt x="5212580" y="4245429"/>
                      </a:cubicBezTo>
                      <a:cubicBezTo>
                        <a:pt x="5204057" y="4266737"/>
                        <a:pt x="5198065" y="4288972"/>
                        <a:pt x="5190808" y="4310743"/>
                      </a:cubicBezTo>
                      <a:cubicBezTo>
                        <a:pt x="5187179" y="4321629"/>
                        <a:pt x="5188036" y="4335286"/>
                        <a:pt x="5179922" y="4343400"/>
                      </a:cubicBezTo>
                      <a:cubicBezTo>
                        <a:pt x="5172665" y="4350657"/>
                        <a:pt x="5164562" y="4357158"/>
                        <a:pt x="5158151" y="4365172"/>
                      </a:cubicBezTo>
                      <a:cubicBezTo>
                        <a:pt x="5143289" y="4383749"/>
                        <a:pt x="5122496" y="4420339"/>
                        <a:pt x="5114608" y="4441372"/>
                      </a:cubicBezTo>
                      <a:cubicBezTo>
                        <a:pt x="5101569" y="4476141"/>
                        <a:pt x="5103217" y="4518330"/>
                        <a:pt x="5081951" y="4550229"/>
                      </a:cubicBezTo>
                      <a:lnTo>
                        <a:pt x="5038408" y="4615543"/>
                      </a:lnTo>
                      <a:cubicBezTo>
                        <a:pt x="5031151" y="4626429"/>
                        <a:pt x="5025888" y="4638949"/>
                        <a:pt x="5016637" y="4648200"/>
                      </a:cubicBezTo>
                      <a:lnTo>
                        <a:pt x="4994865" y="4669972"/>
                      </a:lnTo>
                      <a:cubicBezTo>
                        <a:pt x="4974047" y="4732429"/>
                        <a:pt x="4998889" y="4674129"/>
                        <a:pt x="4951322" y="4735286"/>
                      </a:cubicBezTo>
                      <a:cubicBezTo>
                        <a:pt x="4882936" y="4823211"/>
                        <a:pt x="4938345" y="4780223"/>
                        <a:pt x="4875122" y="4822372"/>
                      </a:cubicBezTo>
                      <a:cubicBezTo>
                        <a:pt x="4825215" y="4897234"/>
                        <a:pt x="4856403" y="4879412"/>
                        <a:pt x="4798922" y="4898572"/>
                      </a:cubicBezTo>
                      <a:cubicBezTo>
                        <a:pt x="4795294" y="4909458"/>
                        <a:pt x="4793941" y="4921390"/>
                        <a:pt x="4788037" y="4931229"/>
                      </a:cubicBezTo>
                      <a:cubicBezTo>
                        <a:pt x="4777698" y="4948461"/>
                        <a:pt x="4748437" y="4964885"/>
                        <a:pt x="4733608" y="4974772"/>
                      </a:cubicBezTo>
                      <a:cubicBezTo>
                        <a:pt x="4693285" y="5035256"/>
                        <a:pt x="4701787" y="5038202"/>
                        <a:pt x="4646522" y="5072743"/>
                      </a:cubicBezTo>
                      <a:cubicBezTo>
                        <a:pt x="4632761" y="5081343"/>
                        <a:pt x="4616482" y="5085513"/>
                        <a:pt x="4602980" y="5094514"/>
                      </a:cubicBezTo>
                      <a:cubicBezTo>
                        <a:pt x="4594440" y="5100207"/>
                        <a:pt x="4590388" y="5111696"/>
                        <a:pt x="4581208" y="5116286"/>
                      </a:cubicBezTo>
                      <a:cubicBezTo>
                        <a:pt x="4560682" y="5126549"/>
                        <a:pt x="4537665" y="5130800"/>
                        <a:pt x="4515894" y="5138057"/>
                      </a:cubicBezTo>
                      <a:lnTo>
                        <a:pt x="4483237" y="5148943"/>
                      </a:lnTo>
                      <a:cubicBezTo>
                        <a:pt x="4472351" y="5152572"/>
                        <a:pt x="4460128" y="5153464"/>
                        <a:pt x="4450580" y="5159829"/>
                      </a:cubicBezTo>
                      <a:cubicBezTo>
                        <a:pt x="4439694" y="5167086"/>
                        <a:pt x="4428138" y="5173427"/>
                        <a:pt x="4417922" y="5181600"/>
                      </a:cubicBezTo>
                      <a:cubicBezTo>
                        <a:pt x="4409908" y="5188011"/>
                        <a:pt x="4404952" y="5198092"/>
                        <a:pt x="4396151" y="5203372"/>
                      </a:cubicBezTo>
                      <a:cubicBezTo>
                        <a:pt x="4386312" y="5209276"/>
                        <a:pt x="4374041" y="5209737"/>
                        <a:pt x="4363494" y="5214257"/>
                      </a:cubicBezTo>
                      <a:cubicBezTo>
                        <a:pt x="4348578" y="5220649"/>
                        <a:pt x="4335018" y="5230002"/>
                        <a:pt x="4319951" y="5236029"/>
                      </a:cubicBezTo>
                      <a:cubicBezTo>
                        <a:pt x="4298643" y="5244552"/>
                        <a:pt x="4276408" y="5250543"/>
                        <a:pt x="4254637" y="5257800"/>
                      </a:cubicBezTo>
                      <a:cubicBezTo>
                        <a:pt x="4243751" y="5261429"/>
                        <a:pt x="4231528" y="5262321"/>
                        <a:pt x="4221980" y="5268686"/>
                      </a:cubicBezTo>
                      <a:cubicBezTo>
                        <a:pt x="4211094" y="5275943"/>
                        <a:pt x="4201024" y="5284606"/>
                        <a:pt x="4189322" y="5290457"/>
                      </a:cubicBezTo>
                      <a:cubicBezTo>
                        <a:pt x="4179059" y="5295589"/>
                        <a:pt x="4166696" y="5295770"/>
                        <a:pt x="4156665" y="5301343"/>
                      </a:cubicBezTo>
                      <a:cubicBezTo>
                        <a:pt x="4133792" y="5314050"/>
                        <a:pt x="4116174" y="5336612"/>
                        <a:pt x="4091351" y="5344886"/>
                      </a:cubicBezTo>
                      <a:lnTo>
                        <a:pt x="3960722" y="5388429"/>
                      </a:lnTo>
                      <a:lnTo>
                        <a:pt x="3928065" y="5399314"/>
                      </a:lnTo>
                      <a:cubicBezTo>
                        <a:pt x="3917179" y="5402943"/>
                        <a:pt x="3906540" y="5407417"/>
                        <a:pt x="3895408" y="5410200"/>
                      </a:cubicBezTo>
                      <a:cubicBezTo>
                        <a:pt x="3880894" y="5413829"/>
                        <a:pt x="3866195" y="5416787"/>
                        <a:pt x="3851865" y="5421086"/>
                      </a:cubicBezTo>
                      <a:cubicBezTo>
                        <a:pt x="3829884" y="5427680"/>
                        <a:pt x="3808322" y="5435600"/>
                        <a:pt x="3786551" y="5442857"/>
                      </a:cubicBezTo>
                      <a:lnTo>
                        <a:pt x="3753894" y="5453743"/>
                      </a:lnTo>
                      <a:cubicBezTo>
                        <a:pt x="3547065" y="5450114"/>
                        <a:pt x="3340034" y="5452696"/>
                        <a:pt x="3133408" y="5442857"/>
                      </a:cubicBezTo>
                      <a:cubicBezTo>
                        <a:pt x="3110485" y="5441765"/>
                        <a:pt x="3089865" y="5428343"/>
                        <a:pt x="3068094" y="5421086"/>
                      </a:cubicBezTo>
                      <a:lnTo>
                        <a:pt x="3035437" y="5410200"/>
                      </a:lnTo>
                      <a:cubicBezTo>
                        <a:pt x="3024551" y="5406571"/>
                        <a:pt x="3013043" y="5404445"/>
                        <a:pt x="3002780" y="5399314"/>
                      </a:cubicBezTo>
                      <a:cubicBezTo>
                        <a:pt x="2988266" y="5392057"/>
                        <a:pt x="2974519" y="5383001"/>
                        <a:pt x="2959237" y="5377543"/>
                      </a:cubicBezTo>
                      <a:cubicBezTo>
                        <a:pt x="2781361" y="5314017"/>
                        <a:pt x="2908730" y="5364568"/>
                        <a:pt x="2806837" y="5334000"/>
                      </a:cubicBezTo>
                      <a:cubicBezTo>
                        <a:pt x="2784856" y="5327406"/>
                        <a:pt x="2763294" y="5319486"/>
                        <a:pt x="2741522" y="5312229"/>
                      </a:cubicBezTo>
                      <a:cubicBezTo>
                        <a:pt x="2730636" y="5308600"/>
                        <a:pt x="2719128" y="5306474"/>
                        <a:pt x="2708865" y="5301343"/>
                      </a:cubicBezTo>
                      <a:lnTo>
                        <a:pt x="2665322" y="5279572"/>
                      </a:lnTo>
                      <a:cubicBezTo>
                        <a:pt x="2654436" y="5268686"/>
                        <a:pt x="2646123" y="5254390"/>
                        <a:pt x="2632665" y="5246914"/>
                      </a:cubicBezTo>
                      <a:cubicBezTo>
                        <a:pt x="2612604" y="5235769"/>
                        <a:pt x="2589122" y="5232400"/>
                        <a:pt x="2567351" y="5225143"/>
                      </a:cubicBezTo>
                      <a:lnTo>
                        <a:pt x="2534694" y="5214257"/>
                      </a:lnTo>
                      <a:cubicBezTo>
                        <a:pt x="2505661" y="5204579"/>
                        <a:pt x="2485403" y="5199539"/>
                        <a:pt x="2458494" y="5181600"/>
                      </a:cubicBezTo>
                      <a:cubicBezTo>
                        <a:pt x="2449954" y="5175907"/>
                        <a:pt x="2444736" y="5166240"/>
                        <a:pt x="2436722" y="5159829"/>
                      </a:cubicBezTo>
                      <a:cubicBezTo>
                        <a:pt x="2389981" y="5122437"/>
                        <a:pt x="2386172" y="5143875"/>
                        <a:pt x="2338751" y="5072743"/>
                      </a:cubicBezTo>
                      <a:cubicBezTo>
                        <a:pt x="2311287" y="5031546"/>
                        <a:pt x="2326231" y="5049337"/>
                        <a:pt x="2295208" y="5018314"/>
                      </a:cubicBezTo>
                      <a:cubicBezTo>
                        <a:pt x="2291579" y="5003800"/>
                        <a:pt x="2291745" y="4987762"/>
                        <a:pt x="2284322" y="4974772"/>
                      </a:cubicBezTo>
                      <a:cubicBezTo>
                        <a:pt x="2265135" y="4941194"/>
                        <a:pt x="2250183" y="4941620"/>
                        <a:pt x="2219008" y="4931229"/>
                      </a:cubicBezTo>
                      <a:cubicBezTo>
                        <a:pt x="2211751" y="4916715"/>
                        <a:pt x="2206238" y="4901188"/>
                        <a:pt x="2197237" y="4887686"/>
                      </a:cubicBezTo>
                      <a:cubicBezTo>
                        <a:pt x="2191544" y="4879146"/>
                        <a:pt x="2180055" y="4875094"/>
                        <a:pt x="2175465" y="4865914"/>
                      </a:cubicBezTo>
                      <a:cubicBezTo>
                        <a:pt x="2165202" y="4845388"/>
                        <a:pt x="2169922" y="4816827"/>
                        <a:pt x="2153694" y="4800600"/>
                      </a:cubicBezTo>
                      <a:cubicBezTo>
                        <a:pt x="2111168" y="4758076"/>
                        <a:pt x="2155790" y="4796206"/>
                        <a:pt x="2099265" y="4767943"/>
                      </a:cubicBezTo>
                      <a:cubicBezTo>
                        <a:pt x="2031965" y="4734293"/>
                        <a:pt x="2103416" y="4756197"/>
                        <a:pt x="2023065" y="4702629"/>
                      </a:cubicBezTo>
                      <a:cubicBezTo>
                        <a:pt x="2001294" y="4688115"/>
                        <a:pt x="1976253" y="4677588"/>
                        <a:pt x="1957751" y="4659086"/>
                      </a:cubicBezTo>
                      <a:cubicBezTo>
                        <a:pt x="1859468" y="4560803"/>
                        <a:pt x="1959746" y="4648099"/>
                        <a:pt x="1881551" y="4604657"/>
                      </a:cubicBezTo>
                      <a:cubicBezTo>
                        <a:pt x="1817067" y="4568832"/>
                        <a:pt x="1823585" y="4551454"/>
                        <a:pt x="1750922" y="4539343"/>
                      </a:cubicBezTo>
                      <a:cubicBezTo>
                        <a:pt x="1729151" y="4535714"/>
                        <a:pt x="1707251" y="4532786"/>
                        <a:pt x="1685608" y="4528457"/>
                      </a:cubicBezTo>
                      <a:cubicBezTo>
                        <a:pt x="1670938" y="4525523"/>
                        <a:pt x="1656997" y="4518505"/>
                        <a:pt x="1642065" y="4517572"/>
                      </a:cubicBezTo>
                      <a:cubicBezTo>
                        <a:pt x="1540598" y="4511230"/>
                        <a:pt x="1438865" y="4510315"/>
                        <a:pt x="1337265" y="4506686"/>
                      </a:cubicBezTo>
                      <a:cubicBezTo>
                        <a:pt x="1261065" y="4510315"/>
                        <a:pt x="1184688" y="4523907"/>
                        <a:pt x="1108665" y="4517572"/>
                      </a:cubicBezTo>
                      <a:cubicBezTo>
                        <a:pt x="1093323" y="4516293"/>
                        <a:pt x="1088817" y="4493454"/>
                        <a:pt x="1076008" y="4484914"/>
                      </a:cubicBezTo>
                      <a:cubicBezTo>
                        <a:pt x="1066461" y="4478549"/>
                        <a:pt x="1054720" y="4475579"/>
                        <a:pt x="1043351" y="4474029"/>
                      </a:cubicBezTo>
                      <a:cubicBezTo>
                        <a:pt x="974663" y="4464662"/>
                        <a:pt x="905465" y="4459514"/>
                        <a:pt x="836522" y="4452257"/>
                      </a:cubicBezTo>
                      <a:cubicBezTo>
                        <a:pt x="825636" y="4448629"/>
                        <a:pt x="814128" y="4446504"/>
                        <a:pt x="803865" y="4441372"/>
                      </a:cubicBezTo>
                      <a:cubicBezTo>
                        <a:pt x="724366" y="4401622"/>
                        <a:pt x="832122" y="4425387"/>
                        <a:pt x="684122" y="4376057"/>
                      </a:cubicBezTo>
                      <a:cubicBezTo>
                        <a:pt x="673236" y="4372429"/>
                        <a:pt x="662535" y="4368191"/>
                        <a:pt x="651465" y="4365172"/>
                      </a:cubicBezTo>
                      <a:cubicBezTo>
                        <a:pt x="622598" y="4357299"/>
                        <a:pt x="592766" y="4352862"/>
                        <a:pt x="564380" y="4343400"/>
                      </a:cubicBezTo>
                      <a:cubicBezTo>
                        <a:pt x="553494" y="4339771"/>
                        <a:pt x="542755" y="4335666"/>
                        <a:pt x="531722" y="4332514"/>
                      </a:cubicBezTo>
                      <a:cubicBezTo>
                        <a:pt x="515441" y="4327862"/>
                        <a:pt x="472925" y="4319444"/>
                        <a:pt x="455522" y="4310743"/>
                      </a:cubicBezTo>
                      <a:cubicBezTo>
                        <a:pt x="443820" y="4304892"/>
                        <a:pt x="434820" y="4294285"/>
                        <a:pt x="422865" y="4288972"/>
                      </a:cubicBezTo>
                      <a:cubicBezTo>
                        <a:pt x="401894" y="4279651"/>
                        <a:pt x="357551" y="4267200"/>
                        <a:pt x="357551" y="4267200"/>
                      </a:cubicBezTo>
                      <a:cubicBezTo>
                        <a:pt x="324395" y="4217465"/>
                        <a:pt x="345029" y="4243792"/>
                        <a:pt x="292237" y="4191000"/>
                      </a:cubicBezTo>
                      <a:lnTo>
                        <a:pt x="248694" y="4147457"/>
                      </a:lnTo>
                      <a:cubicBezTo>
                        <a:pt x="234180" y="4118429"/>
                        <a:pt x="228100" y="4083321"/>
                        <a:pt x="205151" y="4060372"/>
                      </a:cubicBezTo>
                      <a:lnTo>
                        <a:pt x="161608" y="4016829"/>
                      </a:lnTo>
                      <a:cubicBezTo>
                        <a:pt x="154351" y="3995057"/>
                        <a:pt x="148360" y="3972822"/>
                        <a:pt x="139837" y="3951514"/>
                      </a:cubicBezTo>
                      <a:cubicBezTo>
                        <a:pt x="109541" y="3875777"/>
                        <a:pt x="124245" y="3915626"/>
                        <a:pt x="96294" y="3831772"/>
                      </a:cubicBezTo>
                      <a:cubicBezTo>
                        <a:pt x="92665" y="3820886"/>
                        <a:pt x="94588" y="3805999"/>
                        <a:pt x="85408" y="3799114"/>
                      </a:cubicBezTo>
                      <a:lnTo>
                        <a:pt x="41865" y="3766457"/>
                      </a:lnTo>
                      <a:cubicBezTo>
                        <a:pt x="38237" y="3755571"/>
                        <a:pt x="36112" y="3744063"/>
                        <a:pt x="30980" y="3733800"/>
                      </a:cubicBezTo>
                      <a:cubicBezTo>
                        <a:pt x="25129" y="3722098"/>
                        <a:pt x="9776" y="3714214"/>
                        <a:pt x="9208" y="3701143"/>
                      </a:cubicBezTo>
                      <a:cubicBezTo>
                        <a:pt x="495" y="3500742"/>
                        <a:pt x="-16565" y="3538418"/>
                        <a:pt x="41865" y="3450772"/>
                      </a:cubicBezTo>
                      <a:cubicBezTo>
                        <a:pt x="45494" y="3436258"/>
                        <a:pt x="48452" y="3421559"/>
                        <a:pt x="52751" y="3407229"/>
                      </a:cubicBezTo>
                      <a:cubicBezTo>
                        <a:pt x="59345" y="3385248"/>
                        <a:pt x="68956" y="3364178"/>
                        <a:pt x="74522" y="3341914"/>
                      </a:cubicBezTo>
                      <a:cubicBezTo>
                        <a:pt x="78151" y="3327400"/>
                        <a:pt x="79515" y="3312123"/>
                        <a:pt x="85408" y="3298372"/>
                      </a:cubicBezTo>
                      <a:cubicBezTo>
                        <a:pt x="90562" y="3286347"/>
                        <a:pt x="99923" y="3276600"/>
                        <a:pt x="107180" y="3265714"/>
                      </a:cubicBezTo>
                      <a:cubicBezTo>
                        <a:pt x="129309" y="3155064"/>
                        <a:pt x="106636" y="3256728"/>
                        <a:pt x="128951" y="3178629"/>
                      </a:cubicBezTo>
                      <a:cubicBezTo>
                        <a:pt x="133061" y="3164244"/>
                        <a:pt x="133944" y="3148837"/>
                        <a:pt x="139837" y="3135086"/>
                      </a:cubicBezTo>
                      <a:cubicBezTo>
                        <a:pt x="176991" y="3048392"/>
                        <a:pt x="149561" y="3153861"/>
                        <a:pt x="172494" y="3069772"/>
                      </a:cubicBezTo>
                      <a:cubicBezTo>
                        <a:pt x="180367" y="3040904"/>
                        <a:pt x="184803" y="3011072"/>
                        <a:pt x="194265" y="2982686"/>
                      </a:cubicBezTo>
                      <a:cubicBezTo>
                        <a:pt x="246005" y="2827472"/>
                        <a:pt x="194019" y="2988991"/>
                        <a:pt x="226922" y="2873829"/>
                      </a:cubicBezTo>
                      <a:cubicBezTo>
                        <a:pt x="230074" y="2862796"/>
                        <a:pt x="234656" y="2852205"/>
                        <a:pt x="237808" y="2841172"/>
                      </a:cubicBezTo>
                      <a:cubicBezTo>
                        <a:pt x="241918" y="2826787"/>
                        <a:pt x="244584" y="2812014"/>
                        <a:pt x="248694" y="2797629"/>
                      </a:cubicBezTo>
                      <a:cubicBezTo>
                        <a:pt x="251846" y="2786596"/>
                        <a:pt x="256797" y="2776104"/>
                        <a:pt x="259580" y="2764972"/>
                      </a:cubicBezTo>
                      <a:cubicBezTo>
                        <a:pt x="264067" y="2747022"/>
                        <a:pt x="266837" y="2728686"/>
                        <a:pt x="270465" y="2710543"/>
                      </a:cubicBezTo>
                      <a:cubicBezTo>
                        <a:pt x="295011" y="2452820"/>
                        <a:pt x="282743" y="2557897"/>
                        <a:pt x="303122" y="2394857"/>
                      </a:cubicBezTo>
                      <a:cubicBezTo>
                        <a:pt x="301679" y="2361665"/>
                        <a:pt x="300809" y="2152603"/>
                        <a:pt x="281351" y="2068286"/>
                      </a:cubicBezTo>
                      <a:cubicBezTo>
                        <a:pt x="276191" y="2045925"/>
                        <a:pt x="263353" y="2025609"/>
                        <a:pt x="259580" y="2002972"/>
                      </a:cubicBezTo>
                      <a:cubicBezTo>
                        <a:pt x="255951" y="1981200"/>
                        <a:pt x="253482" y="1959203"/>
                        <a:pt x="248694" y="1937657"/>
                      </a:cubicBezTo>
                      <a:cubicBezTo>
                        <a:pt x="246205" y="1926456"/>
                        <a:pt x="240591" y="1916132"/>
                        <a:pt x="237808" y="1905000"/>
                      </a:cubicBezTo>
                      <a:cubicBezTo>
                        <a:pt x="233320" y="1887050"/>
                        <a:pt x="230551" y="1868715"/>
                        <a:pt x="226922" y="1850572"/>
                      </a:cubicBezTo>
                      <a:cubicBezTo>
                        <a:pt x="223294" y="1796143"/>
                        <a:pt x="223751" y="1741287"/>
                        <a:pt x="216037" y="1687286"/>
                      </a:cubicBezTo>
                      <a:cubicBezTo>
                        <a:pt x="212792" y="1664568"/>
                        <a:pt x="199831" y="1644236"/>
                        <a:pt x="194265" y="1621972"/>
                      </a:cubicBezTo>
                      <a:cubicBezTo>
                        <a:pt x="190637" y="1607458"/>
                        <a:pt x="189273" y="1592180"/>
                        <a:pt x="183380" y="1578429"/>
                      </a:cubicBezTo>
                      <a:cubicBezTo>
                        <a:pt x="178226" y="1566404"/>
                        <a:pt x="168865" y="1556658"/>
                        <a:pt x="161608" y="1545772"/>
                      </a:cubicBezTo>
                      <a:lnTo>
                        <a:pt x="107180" y="1382486"/>
                      </a:lnTo>
                      <a:lnTo>
                        <a:pt x="85408" y="1317172"/>
                      </a:lnTo>
                      <a:cubicBezTo>
                        <a:pt x="81779" y="1306286"/>
                        <a:pt x="80426" y="1294354"/>
                        <a:pt x="74522" y="1284514"/>
                      </a:cubicBezTo>
                      <a:cubicBezTo>
                        <a:pt x="63636" y="1266371"/>
                        <a:pt x="50620" y="1249347"/>
                        <a:pt x="41865" y="1230086"/>
                      </a:cubicBezTo>
                      <a:cubicBezTo>
                        <a:pt x="32369" y="1209194"/>
                        <a:pt x="20094" y="1164772"/>
                        <a:pt x="20094" y="1164772"/>
                      </a:cubicBezTo>
                      <a:cubicBezTo>
                        <a:pt x="32886" y="1011277"/>
                        <a:pt x="17163" y="1075593"/>
                        <a:pt x="52751" y="968829"/>
                      </a:cubicBezTo>
                      <a:lnTo>
                        <a:pt x="63637" y="936172"/>
                      </a:lnTo>
                      <a:cubicBezTo>
                        <a:pt x="67266" y="925286"/>
                        <a:pt x="68157" y="913061"/>
                        <a:pt x="74522" y="903514"/>
                      </a:cubicBezTo>
                      <a:lnTo>
                        <a:pt x="96294" y="870857"/>
                      </a:lnTo>
                      <a:lnTo>
                        <a:pt x="96294" y="870857"/>
                      </a:lnTo>
                      <a:lnTo>
                        <a:pt x="107180" y="859972"/>
                      </a:lnTo>
                    </a:path>
                  </a:pathLst>
                </a:custGeom>
                <a:pattFill prst="shingle">
                  <a:fgClr>
                    <a:srgbClr val="3E6F74"/>
                  </a:fgClr>
                  <a:bgClr>
                    <a:schemeClr val="bg1"/>
                  </a:bgClr>
                </a:pattFill>
                <a:ln>
                  <a:solidFill>
                    <a:srgbClr val="3E6F74"/>
                  </a:solidFill>
                </a:ln>
                <a:effectLst>
                  <a:glow rad="101600">
                    <a:srgbClr val="3E6F7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Oval 72">
                  <a:extLst>
                    <a:ext uri="{FF2B5EF4-FFF2-40B4-BE49-F238E27FC236}">
                      <a16:creationId xmlns:a16="http://schemas.microsoft.com/office/drawing/2014/main" xmlns="" id="{8E4912A0-13A1-5449-B396-B93B39CCC908}"/>
                    </a:ext>
                  </a:extLst>
                </p:cNvPr>
                <p:cNvSpPr>
                  <a:spLocks noChangeAspect="1"/>
                </p:cNvSpPr>
                <p:nvPr/>
              </p:nvSpPr>
              <p:spPr>
                <a:xfrm>
                  <a:off x="5257800" y="787400"/>
                  <a:ext cx="1414272" cy="1072896"/>
                </a:xfrm>
                <a:prstGeom prst="ellipse">
                  <a:avLst/>
                </a:prstGeom>
                <a:solidFill>
                  <a:schemeClr val="bg1"/>
                </a:solidFill>
                <a:ln>
                  <a:solidFill>
                    <a:srgbClr val="3E6F74"/>
                  </a:solidFill>
                </a:ln>
                <a:effectLst>
                  <a:glow rad="63500">
                    <a:srgbClr val="3E6F74">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pic>
            <p:nvPicPr>
              <p:cNvPr id="70" name="Picture 5">
                <a:extLst>
                  <a:ext uri="{FF2B5EF4-FFF2-40B4-BE49-F238E27FC236}">
                    <a16:creationId xmlns:a16="http://schemas.microsoft.com/office/drawing/2014/main" xmlns="" id="{CA379B3F-F912-E146-8938-C5CA3559A6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2514600"/>
                <a:ext cx="521208" cy="53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a:extLst>
                  <a:ext uri="{FF2B5EF4-FFF2-40B4-BE49-F238E27FC236}">
                    <a16:creationId xmlns:a16="http://schemas.microsoft.com/office/drawing/2014/main" xmlns="" id="{A8851E51-0444-CB49-B629-2CA2020DC1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0000">
                <a:off x="4706585" y="2423520"/>
                <a:ext cx="106680" cy="5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84" name="Straight Connector 83">
            <a:extLst>
              <a:ext uri="{FF2B5EF4-FFF2-40B4-BE49-F238E27FC236}">
                <a16:creationId xmlns:a16="http://schemas.microsoft.com/office/drawing/2014/main" xmlns="" id="{DC671B8E-EFEB-614F-96C5-97E9EE0B42B2}"/>
              </a:ext>
            </a:extLst>
          </p:cNvPr>
          <p:cNvCxnSpPr>
            <a:cxnSpLocks/>
            <a:stCxn id="87" idx="1"/>
          </p:cNvCxnSpPr>
          <p:nvPr/>
        </p:nvCxnSpPr>
        <p:spPr>
          <a:xfrm flipH="1">
            <a:off x="3688841" y="1972003"/>
            <a:ext cx="7348" cy="2491499"/>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A9603EAD-1333-E44D-8972-D05AB6B4247C}"/>
              </a:ext>
            </a:extLst>
          </p:cNvPr>
          <p:cNvCxnSpPr>
            <a:cxnSpLocks/>
          </p:cNvCxnSpPr>
          <p:nvPr/>
        </p:nvCxnSpPr>
        <p:spPr>
          <a:xfrm flipH="1">
            <a:off x="5530843" y="2105077"/>
            <a:ext cx="28092" cy="2319359"/>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DEB940D2-5AF6-AC49-ADAE-A1433ED1D543}"/>
              </a:ext>
            </a:extLst>
          </p:cNvPr>
          <p:cNvSpPr txBox="1"/>
          <p:nvPr/>
        </p:nvSpPr>
        <p:spPr>
          <a:xfrm>
            <a:off x="2045372" y="1787337"/>
            <a:ext cx="1485736" cy="369332"/>
          </a:xfrm>
          <a:prstGeom prst="rect">
            <a:avLst/>
          </a:prstGeom>
          <a:noFill/>
        </p:spPr>
        <p:txBody>
          <a:bodyPr wrap="square" rtlCol="0">
            <a:spAutoFit/>
          </a:bodyPr>
          <a:lstStyle/>
          <a:p>
            <a:pPr algn="ctr"/>
            <a:r>
              <a:rPr lang="en-US" b="1" u="sng" dirty="0">
                <a:solidFill>
                  <a:schemeClr val="tx2"/>
                </a:solidFill>
                <a:latin typeface="Corbel" panose="020B0503020204020204" pitchFamily="34" charset="0"/>
              </a:rPr>
              <a:t>正常细胞</a:t>
            </a:r>
          </a:p>
        </p:txBody>
      </p:sp>
      <p:sp>
        <p:nvSpPr>
          <p:cNvPr id="87" name="TextBox 86">
            <a:extLst>
              <a:ext uri="{FF2B5EF4-FFF2-40B4-BE49-F238E27FC236}">
                <a16:creationId xmlns:a16="http://schemas.microsoft.com/office/drawing/2014/main" xmlns="" id="{24C9607D-7E08-7C4C-9CD1-7819454232FA}"/>
              </a:ext>
            </a:extLst>
          </p:cNvPr>
          <p:cNvSpPr txBox="1"/>
          <p:nvPr/>
        </p:nvSpPr>
        <p:spPr>
          <a:xfrm>
            <a:off x="3696189" y="1787337"/>
            <a:ext cx="1959546" cy="369332"/>
          </a:xfrm>
          <a:prstGeom prst="rect">
            <a:avLst/>
          </a:prstGeom>
          <a:noFill/>
        </p:spPr>
        <p:txBody>
          <a:bodyPr wrap="square" rtlCol="0">
            <a:spAutoFit/>
          </a:bodyPr>
          <a:lstStyle/>
          <a:p>
            <a:pPr algn="ctr"/>
            <a:r>
              <a:rPr lang="en-US" b="1" u="sng" dirty="0">
                <a:solidFill>
                  <a:schemeClr val="tx2"/>
                </a:solidFill>
                <a:latin typeface="Corbel" panose="020B0503020204020204" pitchFamily="34" charset="0"/>
              </a:rPr>
              <a:t>癌前细胞</a:t>
            </a:r>
          </a:p>
        </p:txBody>
      </p:sp>
      <p:sp>
        <p:nvSpPr>
          <p:cNvPr id="88" name="TextBox 87">
            <a:extLst>
              <a:ext uri="{FF2B5EF4-FFF2-40B4-BE49-F238E27FC236}">
                <a16:creationId xmlns:a16="http://schemas.microsoft.com/office/drawing/2014/main" xmlns="" id="{6FC1C2CC-F299-5D45-A265-34399DBF3CB7}"/>
              </a:ext>
            </a:extLst>
          </p:cNvPr>
          <p:cNvSpPr txBox="1"/>
          <p:nvPr/>
        </p:nvSpPr>
        <p:spPr>
          <a:xfrm>
            <a:off x="6036622" y="1787337"/>
            <a:ext cx="1688336" cy="369332"/>
          </a:xfrm>
          <a:prstGeom prst="rect">
            <a:avLst/>
          </a:prstGeom>
          <a:noFill/>
        </p:spPr>
        <p:txBody>
          <a:bodyPr wrap="square" rtlCol="0">
            <a:spAutoFit/>
          </a:bodyPr>
          <a:lstStyle/>
          <a:p>
            <a:pPr algn="ctr"/>
            <a:r>
              <a:rPr lang="en-US" b="1" u="sng" dirty="0">
                <a:solidFill>
                  <a:schemeClr val="tx2"/>
                </a:solidFill>
                <a:latin typeface="Corbel" panose="020B0503020204020204" pitchFamily="34" charset="0"/>
              </a:rPr>
              <a:t>癌细胞</a:t>
            </a:r>
          </a:p>
        </p:txBody>
      </p:sp>
      <p:sp>
        <p:nvSpPr>
          <p:cNvPr id="89" name="TextBox 88">
            <a:extLst>
              <a:ext uri="{FF2B5EF4-FFF2-40B4-BE49-F238E27FC236}">
                <a16:creationId xmlns:a16="http://schemas.microsoft.com/office/drawing/2014/main" xmlns="" id="{9D5EAB0B-234E-6B4F-B08C-CF90F11282D9}"/>
              </a:ext>
            </a:extLst>
          </p:cNvPr>
          <p:cNvSpPr txBox="1"/>
          <p:nvPr/>
        </p:nvSpPr>
        <p:spPr>
          <a:xfrm>
            <a:off x="8945676" y="1959797"/>
            <a:ext cx="3038960" cy="369332"/>
          </a:xfrm>
          <a:prstGeom prst="rect">
            <a:avLst/>
          </a:prstGeom>
          <a:noFill/>
        </p:spPr>
        <p:txBody>
          <a:bodyPr wrap="square" rtlCol="0">
            <a:spAutoFit/>
          </a:bodyPr>
          <a:lstStyle/>
          <a:p>
            <a:pPr algn="ctr"/>
            <a:r>
              <a:rPr lang="en-US" b="1" u="sng" dirty="0">
                <a:solidFill>
                  <a:schemeClr val="tx2"/>
                </a:solidFill>
                <a:latin typeface="Corbel" panose="020B0503020204020204" pitchFamily="34" charset="0"/>
              </a:rPr>
              <a:t>癌细胞</a:t>
            </a:r>
            <a:r>
              <a:rPr lang="en-US" b="1" u="sng" dirty="0" smtClean="0">
                <a:solidFill>
                  <a:schemeClr val="tx2"/>
                </a:solidFill>
                <a:latin typeface="Corbel" panose="020B0503020204020204" pitchFamily="34" charset="0"/>
              </a:rPr>
              <a:t>的</a:t>
            </a:r>
            <a:r>
              <a:rPr lang="zh-CN" altLang="en-US" b="1" u="sng" dirty="0">
                <a:solidFill>
                  <a:schemeClr val="tx2"/>
                </a:solidFill>
                <a:latin typeface="Corbel" panose="020B0503020204020204" pitchFamily="34" charset="0"/>
              </a:rPr>
              <a:t>扩散</a:t>
            </a:r>
            <a:endParaRPr lang="en-US" b="1" u="sng" dirty="0">
              <a:solidFill>
                <a:schemeClr val="tx2"/>
              </a:solidFill>
              <a:latin typeface="Corbel" panose="020B0503020204020204" pitchFamily="34" charset="0"/>
            </a:endParaRPr>
          </a:p>
        </p:txBody>
      </p:sp>
      <p:sp>
        <p:nvSpPr>
          <p:cNvPr id="90" name="TextBox 89">
            <a:extLst>
              <a:ext uri="{FF2B5EF4-FFF2-40B4-BE49-F238E27FC236}">
                <a16:creationId xmlns:a16="http://schemas.microsoft.com/office/drawing/2014/main" xmlns="" id="{3FBB60BF-CE92-014B-A81F-F95F88CF6D8B}"/>
              </a:ext>
            </a:extLst>
          </p:cNvPr>
          <p:cNvSpPr txBox="1"/>
          <p:nvPr/>
        </p:nvSpPr>
        <p:spPr>
          <a:xfrm>
            <a:off x="6711957" y="3694744"/>
            <a:ext cx="1050288" cy="338554"/>
          </a:xfrm>
          <a:prstGeom prst="rect">
            <a:avLst/>
          </a:prstGeom>
          <a:noFill/>
        </p:spPr>
        <p:txBody>
          <a:bodyPr wrap="none" rtlCol="0">
            <a:spAutoFit/>
          </a:bodyPr>
          <a:lstStyle/>
          <a:p>
            <a:r>
              <a:rPr lang="en-US" sz="1600" dirty="0">
                <a:solidFill>
                  <a:srgbClr val="C0504D"/>
                </a:solidFill>
                <a:latin typeface="Corbel" panose="020B0503020204020204" pitchFamily="34" charset="0"/>
              </a:rPr>
              <a:t>突变</a:t>
            </a:r>
          </a:p>
        </p:txBody>
      </p:sp>
      <p:cxnSp>
        <p:nvCxnSpPr>
          <p:cNvPr id="91" name="Straight Connector 90">
            <a:extLst>
              <a:ext uri="{FF2B5EF4-FFF2-40B4-BE49-F238E27FC236}">
                <a16:creationId xmlns:a16="http://schemas.microsoft.com/office/drawing/2014/main" xmlns="" id="{3FCF13DD-B4BF-C64F-A66C-E620AB986BDB}"/>
              </a:ext>
            </a:extLst>
          </p:cNvPr>
          <p:cNvCxnSpPr>
            <a:stCxn id="90" idx="0"/>
          </p:cNvCxnSpPr>
          <p:nvPr/>
        </p:nvCxnSpPr>
        <p:spPr>
          <a:xfrm flipH="1" flipV="1">
            <a:off x="7025352" y="3113123"/>
            <a:ext cx="211749" cy="581621"/>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A9163F0D-EB07-E941-8B59-5CEA8534086F}"/>
              </a:ext>
            </a:extLst>
          </p:cNvPr>
          <p:cNvCxnSpPr>
            <a:stCxn id="90" idx="0"/>
          </p:cNvCxnSpPr>
          <p:nvPr/>
        </p:nvCxnSpPr>
        <p:spPr>
          <a:xfrm flipH="1" flipV="1">
            <a:off x="6751620" y="2977635"/>
            <a:ext cx="485481" cy="717109"/>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3" name="Sun 92">
            <a:extLst>
              <a:ext uri="{FF2B5EF4-FFF2-40B4-BE49-F238E27FC236}">
                <a16:creationId xmlns:a16="http://schemas.microsoft.com/office/drawing/2014/main" xmlns="" id="{6C38FB74-69EF-CC4A-ABAF-9BB803EE0706}"/>
              </a:ext>
            </a:extLst>
          </p:cNvPr>
          <p:cNvSpPr>
            <a:spLocks noChangeAspect="1"/>
          </p:cNvSpPr>
          <p:nvPr/>
        </p:nvSpPr>
        <p:spPr>
          <a:xfrm>
            <a:off x="6068780" y="3365703"/>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4" name="TextBox 93">
            <a:extLst>
              <a:ext uri="{FF2B5EF4-FFF2-40B4-BE49-F238E27FC236}">
                <a16:creationId xmlns:a16="http://schemas.microsoft.com/office/drawing/2014/main" xmlns="" id="{B7DE892E-2D78-794F-8199-2237627FBF34}"/>
              </a:ext>
            </a:extLst>
          </p:cNvPr>
          <p:cNvSpPr txBox="1"/>
          <p:nvPr/>
        </p:nvSpPr>
        <p:spPr>
          <a:xfrm>
            <a:off x="6002262" y="4043138"/>
            <a:ext cx="1153650" cy="584775"/>
          </a:xfrm>
          <a:prstGeom prst="rect">
            <a:avLst/>
          </a:prstGeom>
          <a:noFill/>
        </p:spPr>
        <p:txBody>
          <a:bodyPr wrap="none" rtlCol="0">
            <a:spAutoFit/>
          </a:bodyPr>
          <a:lstStyle/>
          <a:p>
            <a:pPr algn="ctr"/>
            <a:r>
              <a:rPr lang="en-US" sz="1600" dirty="0">
                <a:solidFill>
                  <a:srgbClr val="C0504D"/>
                </a:solidFill>
                <a:latin typeface="Corbel" panose="020B0503020204020204" pitchFamily="34" charset="0"/>
              </a:rPr>
              <a:t>癌症 </a:t>
            </a:r>
          </a:p>
          <a:p>
            <a:pPr algn="ctr"/>
            <a:r>
              <a:rPr lang="en-US" sz="1600" dirty="0">
                <a:solidFill>
                  <a:srgbClr val="C0504D"/>
                </a:solidFill>
                <a:latin typeface="Corbel" panose="020B0503020204020204" pitchFamily="34" charset="0"/>
              </a:rPr>
              <a:t>生物标志物</a:t>
            </a:r>
          </a:p>
        </p:txBody>
      </p:sp>
      <p:cxnSp>
        <p:nvCxnSpPr>
          <p:cNvPr id="95" name="Straight Connector 94">
            <a:extLst>
              <a:ext uri="{FF2B5EF4-FFF2-40B4-BE49-F238E27FC236}">
                <a16:creationId xmlns:a16="http://schemas.microsoft.com/office/drawing/2014/main" xmlns="" id="{7DEAC773-FC08-D84F-A15E-3FC5F0F420E3}"/>
              </a:ext>
            </a:extLst>
          </p:cNvPr>
          <p:cNvCxnSpPr>
            <a:stCxn id="94" idx="0"/>
          </p:cNvCxnSpPr>
          <p:nvPr/>
        </p:nvCxnSpPr>
        <p:spPr>
          <a:xfrm flipH="1" flipV="1">
            <a:off x="6508285" y="3559258"/>
            <a:ext cx="70802" cy="483880"/>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C0676A8C-B8AD-424F-B35B-0F11DC474696}"/>
              </a:ext>
            </a:extLst>
          </p:cNvPr>
          <p:cNvCxnSpPr>
            <a:stCxn id="94" idx="0"/>
          </p:cNvCxnSpPr>
          <p:nvPr/>
        </p:nvCxnSpPr>
        <p:spPr>
          <a:xfrm flipH="1" flipV="1">
            <a:off x="6194202" y="3558294"/>
            <a:ext cx="384885" cy="484844"/>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7" name="Sun 96">
            <a:extLst>
              <a:ext uri="{FF2B5EF4-FFF2-40B4-BE49-F238E27FC236}">
                <a16:creationId xmlns:a16="http://schemas.microsoft.com/office/drawing/2014/main" xmlns="" id="{6E62431A-4494-ED4E-91B9-3D5C5CD73C64}"/>
              </a:ext>
            </a:extLst>
          </p:cNvPr>
          <p:cNvSpPr>
            <a:spLocks noChangeAspect="1"/>
          </p:cNvSpPr>
          <p:nvPr/>
        </p:nvSpPr>
        <p:spPr>
          <a:xfrm>
            <a:off x="8136085" y="2193796"/>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8" name="Sun 97">
            <a:extLst>
              <a:ext uri="{FF2B5EF4-FFF2-40B4-BE49-F238E27FC236}">
                <a16:creationId xmlns:a16="http://schemas.microsoft.com/office/drawing/2014/main" xmlns="" id="{4BF6F86C-0C93-9D47-87BD-E67DE526D2CE}"/>
              </a:ext>
            </a:extLst>
          </p:cNvPr>
          <p:cNvSpPr>
            <a:spLocks noChangeAspect="1"/>
          </p:cNvSpPr>
          <p:nvPr/>
        </p:nvSpPr>
        <p:spPr>
          <a:xfrm>
            <a:off x="8543430" y="3443124"/>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9" name="Sun 98">
            <a:extLst>
              <a:ext uri="{FF2B5EF4-FFF2-40B4-BE49-F238E27FC236}">
                <a16:creationId xmlns:a16="http://schemas.microsoft.com/office/drawing/2014/main" xmlns="" id="{88870A4B-B346-E748-8368-5D82B3AB0A91}"/>
              </a:ext>
            </a:extLst>
          </p:cNvPr>
          <p:cNvSpPr>
            <a:spLocks noChangeAspect="1"/>
          </p:cNvSpPr>
          <p:nvPr/>
        </p:nvSpPr>
        <p:spPr>
          <a:xfrm>
            <a:off x="9476036" y="2301163"/>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0" name="Sun 99">
            <a:extLst>
              <a:ext uri="{FF2B5EF4-FFF2-40B4-BE49-F238E27FC236}">
                <a16:creationId xmlns:a16="http://schemas.microsoft.com/office/drawing/2014/main" xmlns="" id="{BC8BA249-EE39-3A48-9712-C57CD9623C92}"/>
              </a:ext>
            </a:extLst>
          </p:cNvPr>
          <p:cNvSpPr>
            <a:spLocks noChangeAspect="1"/>
          </p:cNvSpPr>
          <p:nvPr/>
        </p:nvSpPr>
        <p:spPr>
          <a:xfrm>
            <a:off x="9840501" y="2456005"/>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Sun 100">
            <a:extLst>
              <a:ext uri="{FF2B5EF4-FFF2-40B4-BE49-F238E27FC236}">
                <a16:creationId xmlns:a16="http://schemas.microsoft.com/office/drawing/2014/main" xmlns="" id="{9FFF5F68-2C4C-0C4E-B0C0-6898DF34CF70}"/>
              </a:ext>
            </a:extLst>
          </p:cNvPr>
          <p:cNvSpPr>
            <a:spLocks noChangeAspect="1"/>
          </p:cNvSpPr>
          <p:nvPr/>
        </p:nvSpPr>
        <p:spPr>
          <a:xfrm>
            <a:off x="7430169" y="2378585"/>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2" name="Sun 101">
            <a:extLst>
              <a:ext uri="{FF2B5EF4-FFF2-40B4-BE49-F238E27FC236}">
                <a16:creationId xmlns:a16="http://schemas.microsoft.com/office/drawing/2014/main" xmlns="" id="{D046DF47-8B21-9940-889C-2699F3ED3ACB}"/>
              </a:ext>
            </a:extLst>
          </p:cNvPr>
          <p:cNvSpPr>
            <a:spLocks noChangeAspect="1"/>
          </p:cNvSpPr>
          <p:nvPr/>
        </p:nvSpPr>
        <p:spPr>
          <a:xfrm>
            <a:off x="9808343" y="4033460"/>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3" name="Sun 102">
            <a:extLst>
              <a:ext uri="{FF2B5EF4-FFF2-40B4-BE49-F238E27FC236}">
                <a16:creationId xmlns:a16="http://schemas.microsoft.com/office/drawing/2014/main" xmlns="" id="{892809F8-A482-F844-AD49-224CCF3F5D3F}"/>
              </a:ext>
            </a:extLst>
          </p:cNvPr>
          <p:cNvSpPr>
            <a:spLocks noChangeAspect="1"/>
          </p:cNvSpPr>
          <p:nvPr/>
        </p:nvSpPr>
        <p:spPr>
          <a:xfrm>
            <a:off x="9754745" y="4343144"/>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4" name="Sun 103">
            <a:extLst>
              <a:ext uri="{FF2B5EF4-FFF2-40B4-BE49-F238E27FC236}">
                <a16:creationId xmlns:a16="http://schemas.microsoft.com/office/drawing/2014/main" xmlns="" id="{DD13546C-F892-D04D-8DE1-5187010915B6}"/>
              </a:ext>
            </a:extLst>
          </p:cNvPr>
          <p:cNvSpPr>
            <a:spLocks noChangeAspect="1"/>
          </p:cNvSpPr>
          <p:nvPr/>
        </p:nvSpPr>
        <p:spPr>
          <a:xfrm>
            <a:off x="8329040" y="4681862"/>
            <a:ext cx="180089" cy="16258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a:extLst>
              <a:ext uri="{FF2B5EF4-FFF2-40B4-BE49-F238E27FC236}">
                <a16:creationId xmlns:a16="http://schemas.microsoft.com/office/drawing/2014/main" xmlns="" id="{202C12CB-0E27-4449-90E5-7A57F4FB79EA}"/>
              </a:ext>
            </a:extLst>
          </p:cNvPr>
          <p:cNvSpPr txBox="1"/>
          <p:nvPr/>
        </p:nvSpPr>
        <p:spPr>
          <a:xfrm>
            <a:off x="5856118" y="5309443"/>
            <a:ext cx="5106094" cy="646331"/>
          </a:xfrm>
          <a:prstGeom prst="rect">
            <a:avLst/>
          </a:prstGeom>
          <a:noFill/>
        </p:spPr>
        <p:txBody>
          <a:bodyPr wrap="square" rtlCol="0">
            <a:spAutoFit/>
          </a:bodyPr>
          <a:lstStyle/>
          <a:p>
            <a:pPr algn="ctr"/>
            <a:r>
              <a:rPr lang="en-US" dirty="0">
                <a:solidFill>
                  <a:schemeClr val="accent2"/>
                </a:solidFill>
                <a:latin typeface="Corbel" panose="020B0503020204020204" pitchFamily="34" charset="0"/>
              </a:rPr>
              <a:t>传统病理学和竞争对手的测试依赖于细胞的形态或癌症生物标志物，</a:t>
            </a:r>
            <a:r>
              <a:rPr lang="en-US" dirty="0" smtClean="0">
                <a:solidFill>
                  <a:schemeClr val="accent2"/>
                </a:solidFill>
                <a:latin typeface="Corbel" panose="020B0503020204020204" pitchFamily="34" charset="0"/>
              </a:rPr>
              <a:t>只能在</a:t>
            </a:r>
            <a:r>
              <a:rPr lang="zh-CN" altLang="en-US" dirty="0" smtClean="0">
                <a:solidFill>
                  <a:schemeClr val="accent2"/>
                </a:solidFill>
                <a:latin typeface="Corbel" panose="020B0503020204020204" pitchFamily="34" charset="0"/>
              </a:rPr>
              <a:t>后期检查</a:t>
            </a:r>
            <a:r>
              <a:rPr lang="en-US" dirty="0" smtClean="0">
                <a:solidFill>
                  <a:schemeClr val="accent2"/>
                </a:solidFill>
                <a:latin typeface="Corbel" panose="020B0503020204020204" pitchFamily="34" charset="0"/>
              </a:rPr>
              <a:t>出癌症</a:t>
            </a:r>
            <a:endParaRPr lang="en-US" dirty="0">
              <a:solidFill>
                <a:schemeClr val="accent2"/>
              </a:solidFill>
              <a:latin typeface="Corbel" panose="020B0503020204020204" pitchFamily="34" charset="0"/>
            </a:endParaRPr>
          </a:p>
        </p:txBody>
      </p:sp>
      <p:sp>
        <p:nvSpPr>
          <p:cNvPr id="106" name="TextBox 105">
            <a:extLst>
              <a:ext uri="{FF2B5EF4-FFF2-40B4-BE49-F238E27FC236}">
                <a16:creationId xmlns:a16="http://schemas.microsoft.com/office/drawing/2014/main" xmlns="" id="{52575087-4773-044A-8A4C-E98216243925}"/>
              </a:ext>
            </a:extLst>
          </p:cNvPr>
          <p:cNvSpPr txBox="1"/>
          <p:nvPr/>
        </p:nvSpPr>
        <p:spPr>
          <a:xfrm>
            <a:off x="375393" y="4824392"/>
            <a:ext cx="3748865" cy="707886"/>
          </a:xfrm>
          <a:prstGeom prst="rect">
            <a:avLst/>
          </a:prstGeom>
          <a:noFill/>
        </p:spPr>
        <p:txBody>
          <a:bodyPr wrap="square" rtlCol="0">
            <a:spAutoFit/>
          </a:bodyPr>
          <a:lstStyle/>
          <a:p>
            <a:pPr algn="ctr"/>
            <a:r>
              <a:rPr lang="en-US" altLang="zh-CN" sz="2000" b="1" dirty="0">
                <a:solidFill>
                  <a:srgbClr val="4B86C8"/>
                </a:solidFill>
                <a:latin typeface="Corbel" panose="020B0503020204020204" pitchFamily="34" charset="0"/>
              </a:rPr>
              <a:t>3Ci</a:t>
            </a:r>
            <a:r>
              <a:rPr lang="zh-CN" altLang="en-US" sz="2000" b="1" dirty="0">
                <a:solidFill>
                  <a:srgbClr val="4B86C8"/>
                </a:solidFill>
                <a:latin typeface="Corbel" panose="020B0503020204020204" pitchFamily="34" charset="0"/>
              </a:rPr>
              <a:t>的重点是针对遗传变化的分子诊断，以识别癌前细胞</a:t>
            </a:r>
            <a:endParaRPr lang="en-CA" sz="2000" b="1" dirty="0">
              <a:solidFill>
                <a:srgbClr val="4B86C8"/>
              </a:solidFill>
              <a:latin typeface="Corbel" panose="020B0503020204020204" pitchFamily="34" charset="0"/>
            </a:endParaRPr>
          </a:p>
        </p:txBody>
      </p:sp>
      <p:sp>
        <p:nvSpPr>
          <p:cNvPr id="107" name="Left Brace 106">
            <a:extLst>
              <a:ext uri="{FF2B5EF4-FFF2-40B4-BE49-F238E27FC236}">
                <a16:creationId xmlns:a16="http://schemas.microsoft.com/office/drawing/2014/main" xmlns="" id="{D7421D37-E61D-E045-B7ED-49023E733827}"/>
              </a:ext>
            </a:extLst>
          </p:cNvPr>
          <p:cNvSpPr/>
          <p:nvPr/>
        </p:nvSpPr>
        <p:spPr>
          <a:xfrm rot="16200000">
            <a:off x="8213859" y="2415146"/>
            <a:ext cx="317168" cy="5106094"/>
          </a:xfrm>
          <a:prstGeom prst="leftBrace">
            <a:avLst/>
          </a:prstGeom>
          <a:ln w="28575" cap="rnd">
            <a:solidFill>
              <a:schemeClr val="accent2"/>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 name="Left Brace 107">
            <a:extLst>
              <a:ext uri="{FF2B5EF4-FFF2-40B4-BE49-F238E27FC236}">
                <a16:creationId xmlns:a16="http://schemas.microsoft.com/office/drawing/2014/main" xmlns="" id="{E12BFA2A-FC29-8443-964D-F715AA242708}"/>
              </a:ext>
            </a:extLst>
          </p:cNvPr>
          <p:cNvSpPr/>
          <p:nvPr/>
        </p:nvSpPr>
        <p:spPr>
          <a:xfrm rot="16200000">
            <a:off x="4474641" y="3837199"/>
            <a:ext cx="318362" cy="1899789"/>
          </a:xfrm>
          <a:prstGeom prst="leftBrace">
            <a:avLst/>
          </a:prstGeom>
          <a:ln w="28575" cap="rnd">
            <a:solidFill>
              <a:schemeClr val="accent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10782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A8B6D-EDAE-45EB-85B4-E08A1E347584}"/>
              </a:ext>
            </a:extLst>
          </p:cNvPr>
          <p:cNvSpPr>
            <a:spLocks noGrp="1"/>
          </p:cNvSpPr>
          <p:nvPr>
            <p:ph type="title"/>
          </p:nvPr>
        </p:nvSpPr>
        <p:spPr>
          <a:xfrm>
            <a:off x="515937" y="217418"/>
            <a:ext cx="11160125" cy="511245"/>
          </a:xfrm>
        </p:spPr>
        <p:txBody>
          <a:bodyPr/>
          <a:lstStyle/>
          <a:p>
            <a:r>
              <a:rPr lang="en-CA" dirty="0"/>
              <a:t>	</a:t>
            </a:r>
            <a:r>
              <a:rPr lang="en-US" altLang="zh-CN" dirty="0" smtClean="0"/>
              <a:t>3Ci</a:t>
            </a:r>
            <a:r>
              <a:rPr lang="en-CA" dirty="0" err="1" smtClean="0"/>
              <a:t>新型生物技术方法</a:t>
            </a:r>
            <a:endParaRPr lang="en-CA" dirty="0"/>
          </a:p>
        </p:txBody>
      </p:sp>
      <p:sp>
        <p:nvSpPr>
          <p:cNvPr id="4" name="Date Placeholder 3">
            <a:extLst>
              <a:ext uri="{FF2B5EF4-FFF2-40B4-BE49-F238E27FC236}">
                <a16:creationId xmlns:a16="http://schemas.microsoft.com/office/drawing/2014/main" xmlns="" id="{D9A51165-73B6-4843-B045-028BD6A82579}"/>
              </a:ext>
            </a:extLst>
          </p:cNvPr>
          <p:cNvSpPr>
            <a:spLocks noGrp="1"/>
          </p:cNvSpPr>
          <p:nvPr>
            <p:ph type="dt" sz="half" idx="10"/>
          </p:nvPr>
        </p:nvSpPr>
        <p:spPr>
          <a:xfrm>
            <a:off x="831347" y="6457948"/>
            <a:ext cx="2743200" cy="365125"/>
          </a:xfrm>
        </p:spPr>
        <p:txBody>
          <a:bodyPr/>
          <a:lstStyle/>
          <a:p>
            <a:r>
              <a:rPr lang="en-CA" altLang="zh-CN" dirty="0"/>
              <a:t>Strictly Confidential</a:t>
            </a:r>
            <a:endParaRPr lang="en-US" altLang="zh-CN" dirty="0"/>
          </a:p>
          <a:p>
            <a:endParaRPr lang="en-US" dirty="0"/>
          </a:p>
        </p:txBody>
      </p:sp>
      <p:sp>
        <p:nvSpPr>
          <p:cNvPr id="5" name="Footer Placeholder 4">
            <a:extLst>
              <a:ext uri="{FF2B5EF4-FFF2-40B4-BE49-F238E27FC236}">
                <a16:creationId xmlns:a16="http://schemas.microsoft.com/office/drawing/2014/main" xmlns="" id="{2E52C0D5-7904-4CC9-8F6C-730BE8D4C0BE}"/>
              </a:ext>
            </a:extLst>
          </p:cNvPr>
          <p:cNvSpPr>
            <a:spLocks noGrp="1"/>
          </p:cNvSpPr>
          <p:nvPr>
            <p:ph type="ftr" sz="quarter" idx="11"/>
          </p:nvPr>
        </p:nvSpPr>
        <p:spPr/>
        <p:txBody>
          <a:bodyPr/>
          <a:lstStyle/>
          <a:p>
            <a:r>
              <a:rPr lang="en-US" altLang="zh-CN" dirty="0"/>
              <a:t>3Ci Medical Research &amp; Discovery Corp.</a:t>
            </a:r>
          </a:p>
        </p:txBody>
      </p:sp>
      <p:sp>
        <p:nvSpPr>
          <p:cNvPr id="6" name="Slide Number Placeholder 5">
            <a:extLst>
              <a:ext uri="{FF2B5EF4-FFF2-40B4-BE49-F238E27FC236}">
                <a16:creationId xmlns:a16="http://schemas.microsoft.com/office/drawing/2014/main" xmlns="" id="{1F9CB859-60F2-418F-80C0-6A3EF791A9AB}"/>
              </a:ext>
            </a:extLst>
          </p:cNvPr>
          <p:cNvSpPr>
            <a:spLocks noGrp="1"/>
          </p:cNvSpPr>
          <p:nvPr>
            <p:ph type="sldNum" sz="quarter" idx="12"/>
          </p:nvPr>
        </p:nvSpPr>
        <p:spPr>
          <a:xfrm>
            <a:off x="8288338" y="6202463"/>
            <a:ext cx="2743200" cy="365125"/>
          </a:xfrm>
        </p:spPr>
        <p:txBody>
          <a:bodyPr/>
          <a:lstStyle/>
          <a:p>
            <a:r>
              <a:rPr lang="en-US" smtClean="0"/>
              <a:t>五</a:t>
            </a:r>
            <a:endParaRPr lang="en-US"/>
          </a:p>
        </p:txBody>
      </p:sp>
      <p:grpSp>
        <p:nvGrpSpPr>
          <p:cNvPr id="3" name="Group 2">
            <a:extLst>
              <a:ext uri="{FF2B5EF4-FFF2-40B4-BE49-F238E27FC236}">
                <a16:creationId xmlns:a16="http://schemas.microsoft.com/office/drawing/2014/main" xmlns="" id="{3E1632E9-12EC-2949-A221-C5869C610E69}"/>
              </a:ext>
            </a:extLst>
          </p:cNvPr>
          <p:cNvGrpSpPr/>
          <p:nvPr/>
        </p:nvGrpSpPr>
        <p:grpSpPr>
          <a:xfrm>
            <a:off x="2972217" y="2668469"/>
            <a:ext cx="3133621" cy="2748025"/>
            <a:chOff x="299145" y="2251352"/>
            <a:chExt cx="3062262" cy="2980193"/>
          </a:xfrm>
        </p:grpSpPr>
        <p:sp>
          <p:nvSpPr>
            <p:cNvPr id="67" name="Freeform 115">
              <a:extLst>
                <a:ext uri="{FF2B5EF4-FFF2-40B4-BE49-F238E27FC236}">
                  <a16:creationId xmlns:a16="http://schemas.microsoft.com/office/drawing/2014/main" xmlns="" id="{509E9ECA-F453-4B29-9C91-06566E30F840}"/>
                </a:ext>
              </a:extLst>
            </p:cNvPr>
            <p:cNvSpPr/>
            <p:nvPr/>
          </p:nvSpPr>
          <p:spPr>
            <a:xfrm>
              <a:off x="780083" y="472854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8" name="Freeform 116">
              <a:extLst>
                <a:ext uri="{FF2B5EF4-FFF2-40B4-BE49-F238E27FC236}">
                  <a16:creationId xmlns:a16="http://schemas.microsoft.com/office/drawing/2014/main" xmlns="" id="{01622475-3EC0-42C5-BE10-548CF10CBC87}"/>
                </a:ext>
              </a:extLst>
            </p:cNvPr>
            <p:cNvSpPr/>
            <p:nvPr/>
          </p:nvSpPr>
          <p:spPr>
            <a:xfrm flipV="1">
              <a:off x="843280" y="262636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Freeform 117">
              <a:extLst>
                <a:ext uri="{FF2B5EF4-FFF2-40B4-BE49-F238E27FC236}">
                  <a16:creationId xmlns:a16="http://schemas.microsoft.com/office/drawing/2014/main" xmlns="" id="{D0ADADBC-9B51-4F35-8D59-F010329D8CD1}"/>
                </a:ext>
              </a:extLst>
            </p:cNvPr>
            <p:cNvSpPr/>
            <p:nvPr/>
          </p:nvSpPr>
          <p:spPr>
            <a:xfrm rot="3360000">
              <a:off x="2218408" y="434035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Freeform 118">
              <a:extLst>
                <a:ext uri="{FF2B5EF4-FFF2-40B4-BE49-F238E27FC236}">
                  <a16:creationId xmlns:a16="http://schemas.microsoft.com/office/drawing/2014/main" xmlns="" id="{FCFFD9F1-5DB8-41EE-8E8D-97607AE92169}"/>
                </a:ext>
              </a:extLst>
            </p:cNvPr>
            <p:cNvSpPr/>
            <p:nvPr/>
          </p:nvSpPr>
          <p:spPr>
            <a:xfrm rot="15898448">
              <a:off x="1300480" y="42255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Freeform 119">
              <a:extLst>
                <a:ext uri="{FF2B5EF4-FFF2-40B4-BE49-F238E27FC236}">
                  <a16:creationId xmlns:a16="http://schemas.microsoft.com/office/drawing/2014/main" xmlns="" id="{83DBAA1E-9E06-46DB-AE84-4232B7361BFE}"/>
                </a:ext>
              </a:extLst>
            </p:cNvPr>
            <p:cNvSpPr/>
            <p:nvPr/>
          </p:nvSpPr>
          <p:spPr>
            <a:xfrm rot="4500000">
              <a:off x="474212" y="283432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Freeform 120">
              <a:extLst>
                <a:ext uri="{FF2B5EF4-FFF2-40B4-BE49-F238E27FC236}">
                  <a16:creationId xmlns:a16="http://schemas.microsoft.com/office/drawing/2014/main" xmlns="" id="{1A0F8C72-5D4D-4904-8874-C5BF5647EDE4}"/>
                </a:ext>
              </a:extLst>
            </p:cNvPr>
            <p:cNvSpPr/>
            <p:nvPr/>
          </p:nvSpPr>
          <p:spPr>
            <a:xfrm rot="15603342">
              <a:off x="2824479" y="2246869"/>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Freeform 121">
              <a:extLst>
                <a:ext uri="{FF2B5EF4-FFF2-40B4-BE49-F238E27FC236}">
                  <a16:creationId xmlns:a16="http://schemas.microsoft.com/office/drawing/2014/main" xmlns="" id="{4D16ED7B-D5A8-4C39-8B11-E8E47DD6A69F}"/>
                </a:ext>
              </a:extLst>
            </p:cNvPr>
            <p:cNvSpPr/>
            <p:nvPr/>
          </p:nvSpPr>
          <p:spPr>
            <a:xfrm rot="6600000">
              <a:off x="2684354" y="3232343"/>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Freeform 123">
              <a:extLst>
                <a:ext uri="{FF2B5EF4-FFF2-40B4-BE49-F238E27FC236}">
                  <a16:creationId xmlns:a16="http://schemas.microsoft.com/office/drawing/2014/main" xmlns="" id="{BB5F7831-1AB3-43D4-A214-F3DDA378C781}"/>
                </a:ext>
              </a:extLst>
            </p:cNvPr>
            <p:cNvSpPr/>
            <p:nvPr/>
          </p:nvSpPr>
          <p:spPr>
            <a:xfrm rot="6000000">
              <a:off x="2224639" y="395929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Freeform 124">
              <a:extLst>
                <a:ext uri="{FF2B5EF4-FFF2-40B4-BE49-F238E27FC236}">
                  <a16:creationId xmlns:a16="http://schemas.microsoft.com/office/drawing/2014/main" xmlns="" id="{7131162C-7B03-4136-8331-D17A1472F188}"/>
                </a:ext>
              </a:extLst>
            </p:cNvPr>
            <p:cNvSpPr/>
            <p:nvPr/>
          </p:nvSpPr>
          <p:spPr>
            <a:xfrm rot="1800000" flipH="1" flipV="1">
              <a:off x="2699971" y="4233024"/>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Freeform 53">
              <a:extLst>
                <a:ext uri="{FF2B5EF4-FFF2-40B4-BE49-F238E27FC236}">
                  <a16:creationId xmlns:a16="http://schemas.microsoft.com/office/drawing/2014/main" xmlns="" id="{4704C4CA-93B5-4CD9-ADAF-84322B58EAE4}"/>
                </a:ext>
              </a:extLst>
            </p:cNvPr>
            <p:cNvSpPr/>
            <p:nvPr/>
          </p:nvSpPr>
          <p:spPr>
            <a:xfrm>
              <a:off x="1615040" y="384543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Freeform 54">
              <a:extLst>
                <a:ext uri="{FF2B5EF4-FFF2-40B4-BE49-F238E27FC236}">
                  <a16:creationId xmlns:a16="http://schemas.microsoft.com/office/drawing/2014/main" xmlns="" id="{C5CB6893-92CE-4FFB-9A38-2EAC5DD84784}"/>
                </a:ext>
              </a:extLst>
            </p:cNvPr>
            <p:cNvSpPr/>
            <p:nvPr/>
          </p:nvSpPr>
          <p:spPr>
            <a:xfrm flipV="1">
              <a:off x="919480" y="41493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Freeform 56">
              <a:extLst>
                <a:ext uri="{FF2B5EF4-FFF2-40B4-BE49-F238E27FC236}">
                  <a16:creationId xmlns:a16="http://schemas.microsoft.com/office/drawing/2014/main" xmlns="" id="{F56B6B8A-9065-475A-B4E9-C16C64BD09F3}"/>
                </a:ext>
              </a:extLst>
            </p:cNvPr>
            <p:cNvSpPr/>
            <p:nvPr/>
          </p:nvSpPr>
          <p:spPr>
            <a:xfrm rot="3360000">
              <a:off x="770608" y="296875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Freeform 57">
              <a:extLst>
                <a:ext uri="{FF2B5EF4-FFF2-40B4-BE49-F238E27FC236}">
                  <a16:creationId xmlns:a16="http://schemas.microsoft.com/office/drawing/2014/main" xmlns="" id="{A9592696-DF80-4A94-9F47-D8AE797B6EA0}"/>
                </a:ext>
              </a:extLst>
            </p:cNvPr>
            <p:cNvSpPr/>
            <p:nvPr/>
          </p:nvSpPr>
          <p:spPr>
            <a:xfrm>
              <a:off x="462280" y="31587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0" name="Freeform 58">
              <a:extLst>
                <a:ext uri="{FF2B5EF4-FFF2-40B4-BE49-F238E27FC236}">
                  <a16:creationId xmlns:a16="http://schemas.microsoft.com/office/drawing/2014/main" xmlns="" id="{0B3A2BB4-EE68-4607-904D-CE60F867AA1C}"/>
                </a:ext>
              </a:extLst>
            </p:cNvPr>
            <p:cNvSpPr/>
            <p:nvPr/>
          </p:nvSpPr>
          <p:spPr>
            <a:xfrm rot="4500000">
              <a:off x="499098" y="455086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Freeform 59">
              <a:extLst>
                <a:ext uri="{FF2B5EF4-FFF2-40B4-BE49-F238E27FC236}">
                  <a16:creationId xmlns:a16="http://schemas.microsoft.com/office/drawing/2014/main" xmlns="" id="{981222FC-44B4-4B7E-AF0A-39B1BD50BBB8}"/>
                </a:ext>
              </a:extLst>
            </p:cNvPr>
            <p:cNvSpPr/>
            <p:nvPr/>
          </p:nvSpPr>
          <p:spPr>
            <a:xfrm rot="8100000">
              <a:off x="1516006" y="284087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Freeform 60">
              <a:extLst>
                <a:ext uri="{FF2B5EF4-FFF2-40B4-BE49-F238E27FC236}">
                  <a16:creationId xmlns:a16="http://schemas.microsoft.com/office/drawing/2014/main" xmlns="" id="{F3825219-C537-4254-84A3-032F7DE655E6}"/>
                </a:ext>
              </a:extLst>
            </p:cNvPr>
            <p:cNvSpPr/>
            <p:nvPr/>
          </p:nvSpPr>
          <p:spPr>
            <a:xfrm rot="6600000">
              <a:off x="2392047" y="471244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Freeform 61">
              <a:extLst>
                <a:ext uri="{FF2B5EF4-FFF2-40B4-BE49-F238E27FC236}">
                  <a16:creationId xmlns:a16="http://schemas.microsoft.com/office/drawing/2014/main" xmlns="" id="{7AFF3289-6918-455C-B473-4842F717C9C4}"/>
                </a:ext>
              </a:extLst>
            </p:cNvPr>
            <p:cNvSpPr/>
            <p:nvPr/>
          </p:nvSpPr>
          <p:spPr>
            <a:xfrm rot="19800000">
              <a:off x="2166572" y="286142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Freeform 63">
              <a:extLst>
                <a:ext uri="{FF2B5EF4-FFF2-40B4-BE49-F238E27FC236}">
                  <a16:creationId xmlns:a16="http://schemas.microsoft.com/office/drawing/2014/main" xmlns="" id="{018F6A91-C6AC-4311-B645-13A2D51CDECE}"/>
                </a:ext>
              </a:extLst>
            </p:cNvPr>
            <p:cNvSpPr/>
            <p:nvPr/>
          </p:nvSpPr>
          <p:spPr>
            <a:xfrm rot="6000000">
              <a:off x="2300839" y="357829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Freeform 64">
              <a:extLst>
                <a:ext uri="{FF2B5EF4-FFF2-40B4-BE49-F238E27FC236}">
                  <a16:creationId xmlns:a16="http://schemas.microsoft.com/office/drawing/2014/main" xmlns="" id="{F8131569-5B38-45C3-BF59-777F00C95829}"/>
                </a:ext>
              </a:extLst>
            </p:cNvPr>
            <p:cNvSpPr/>
            <p:nvPr/>
          </p:nvSpPr>
          <p:spPr>
            <a:xfrm rot="1800000" flipH="1" flipV="1">
              <a:off x="1282348" y="3852904"/>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18D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Freeform 66">
              <a:extLst>
                <a:ext uri="{FF2B5EF4-FFF2-40B4-BE49-F238E27FC236}">
                  <a16:creationId xmlns:a16="http://schemas.microsoft.com/office/drawing/2014/main" xmlns="" id="{4FEBB161-A3C2-4691-8CE9-110935AED2E7}"/>
                </a:ext>
              </a:extLst>
            </p:cNvPr>
            <p:cNvSpPr/>
            <p:nvPr/>
          </p:nvSpPr>
          <p:spPr>
            <a:xfrm>
              <a:off x="2595880" y="39207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Freeform 67">
              <a:extLst>
                <a:ext uri="{FF2B5EF4-FFF2-40B4-BE49-F238E27FC236}">
                  <a16:creationId xmlns:a16="http://schemas.microsoft.com/office/drawing/2014/main" xmlns="" id="{25BCBFBB-779D-4888-9843-64CBD878D959}"/>
                </a:ext>
              </a:extLst>
            </p:cNvPr>
            <p:cNvSpPr/>
            <p:nvPr/>
          </p:nvSpPr>
          <p:spPr>
            <a:xfrm flipV="1">
              <a:off x="538480" y="40731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Freeform 69">
              <a:extLst>
                <a:ext uri="{FF2B5EF4-FFF2-40B4-BE49-F238E27FC236}">
                  <a16:creationId xmlns:a16="http://schemas.microsoft.com/office/drawing/2014/main" xmlns="" id="{F89D3566-C1E6-4A67-9F15-766849AB95E4}"/>
                </a:ext>
              </a:extLst>
            </p:cNvPr>
            <p:cNvSpPr/>
            <p:nvPr/>
          </p:nvSpPr>
          <p:spPr>
            <a:xfrm rot="3360000">
              <a:off x="846809" y="3197357"/>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9" name="Freeform 71">
              <a:extLst>
                <a:ext uri="{FF2B5EF4-FFF2-40B4-BE49-F238E27FC236}">
                  <a16:creationId xmlns:a16="http://schemas.microsoft.com/office/drawing/2014/main" xmlns="" id="{CE1A5CDB-85B0-4A28-B7ED-EED81CC53128}"/>
                </a:ext>
              </a:extLst>
            </p:cNvPr>
            <p:cNvSpPr/>
            <p:nvPr/>
          </p:nvSpPr>
          <p:spPr>
            <a:xfrm rot="4500000">
              <a:off x="1600405" y="449489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72">
              <a:extLst>
                <a:ext uri="{FF2B5EF4-FFF2-40B4-BE49-F238E27FC236}">
                  <a16:creationId xmlns:a16="http://schemas.microsoft.com/office/drawing/2014/main" xmlns="" id="{C5E7FB43-7FD0-4E68-8421-18D6CB01592E}"/>
                </a:ext>
              </a:extLst>
            </p:cNvPr>
            <p:cNvSpPr/>
            <p:nvPr/>
          </p:nvSpPr>
          <p:spPr>
            <a:xfrm rot="8100000">
              <a:off x="525406" y="360287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Freeform 73">
              <a:extLst>
                <a:ext uri="{FF2B5EF4-FFF2-40B4-BE49-F238E27FC236}">
                  <a16:creationId xmlns:a16="http://schemas.microsoft.com/office/drawing/2014/main" xmlns="" id="{8C23B2F0-CBCD-4E02-9097-0F564EAF2F5D}"/>
                </a:ext>
              </a:extLst>
            </p:cNvPr>
            <p:cNvSpPr/>
            <p:nvPr/>
          </p:nvSpPr>
          <p:spPr>
            <a:xfrm rot="19800000">
              <a:off x="2471372" y="3379877"/>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Freeform 75">
              <a:extLst>
                <a:ext uri="{FF2B5EF4-FFF2-40B4-BE49-F238E27FC236}">
                  <a16:creationId xmlns:a16="http://schemas.microsoft.com/office/drawing/2014/main" xmlns="" id="{FAD43968-4286-4001-AF31-2508142B8997}"/>
                </a:ext>
              </a:extLst>
            </p:cNvPr>
            <p:cNvSpPr/>
            <p:nvPr/>
          </p:nvSpPr>
          <p:spPr>
            <a:xfrm rot="6000000">
              <a:off x="1477880" y="23892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Freeform 76">
              <a:extLst>
                <a:ext uri="{FF2B5EF4-FFF2-40B4-BE49-F238E27FC236}">
                  <a16:creationId xmlns:a16="http://schemas.microsoft.com/office/drawing/2014/main" xmlns="" id="{CCA91927-3187-45F5-A2EC-D8DCA711A874}"/>
                </a:ext>
              </a:extLst>
            </p:cNvPr>
            <p:cNvSpPr/>
            <p:nvPr/>
          </p:nvSpPr>
          <p:spPr>
            <a:xfrm rot="1800000" flipH="1" flipV="1">
              <a:off x="1633171" y="324242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Freeform 77">
              <a:extLst>
                <a:ext uri="{FF2B5EF4-FFF2-40B4-BE49-F238E27FC236}">
                  <a16:creationId xmlns:a16="http://schemas.microsoft.com/office/drawing/2014/main" xmlns="" id="{85C028AD-0E67-4077-820D-6EDBCCB5FA1C}"/>
                </a:ext>
              </a:extLst>
            </p:cNvPr>
            <p:cNvSpPr/>
            <p:nvPr/>
          </p:nvSpPr>
          <p:spPr>
            <a:xfrm>
              <a:off x="1136720" y="469769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Freeform 78">
              <a:extLst>
                <a:ext uri="{FF2B5EF4-FFF2-40B4-BE49-F238E27FC236}">
                  <a16:creationId xmlns:a16="http://schemas.microsoft.com/office/drawing/2014/main" xmlns="" id="{7CEBA5E7-E5AC-4331-9F07-F00AB8B542F0}"/>
                </a:ext>
              </a:extLst>
            </p:cNvPr>
            <p:cNvSpPr/>
            <p:nvPr/>
          </p:nvSpPr>
          <p:spPr>
            <a:xfrm flipV="1">
              <a:off x="2473865" y="267095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Freeform 80">
              <a:extLst>
                <a:ext uri="{FF2B5EF4-FFF2-40B4-BE49-F238E27FC236}">
                  <a16:creationId xmlns:a16="http://schemas.microsoft.com/office/drawing/2014/main" xmlns="" id="{D14031A0-B6A3-4813-8A37-68C575D6FFDF}"/>
                </a:ext>
              </a:extLst>
            </p:cNvPr>
            <p:cNvSpPr/>
            <p:nvPr/>
          </p:nvSpPr>
          <p:spPr>
            <a:xfrm rot="3360000">
              <a:off x="3056607" y="339484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Freeform 81">
              <a:extLst>
                <a:ext uri="{FF2B5EF4-FFF2-40B4-BE49-F238E27FC236}">
                  <a16:creationId xmlns:a16="http://schemas.microsoft.com/office/drawing/2014/main" xmlns="" id="{287E1E6F-5ABA-4500-958A-02DE0DB3FA67}"/>
                </a:ext>
              </a:extLst>
            </p:cNvPr>
            <p:cNvSpPr/>
            <p:nvPr/>
          </p:nvSpPr>
          <p:spPr>
            <a:xfrm>
              <a:off x="2443480" y="42255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Freeform 82">
              <a:extLst>
                <a:ext uri="{FF2B5EF4-FFF2-40B4-BE49-F238E27FC236}">
                  <a16:creationId xmlns:a16="http://schemas.microsoft.com/office/drawing/2014/main" xmlns="" id="{2020B378-98B1-42D9-B135-FF61D4B2DE4E}"/>
                </a:ext>
              </a:extLst>
            </p:cNvPr>
            <p:cNvSpPr/>
            <p:nvPr/>
          </p:nvSpPr>
          <p:spPr>
            <a:xfrm rot="4500000">
              <a:off x="2439741" y="228556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Freeform 83">
              <a:extLst>
                <a:ext uri="{FF2B5EF4-FFF2-40B4-BE49-F238E27FC236}">
                  <a16:creationId xmlns:a16="http://schemas.microsoft.com/office/drawing/2014/main" xmlns="" id="{81624BD2-B783-4635-9AE6-07C51AB8EB1C}"/>
                </a:ext>
              </a:extLst>
            </p:cNvPr>
            <p:cNvSpPr/>
            <p:nvPr/>
          </p:nvSpPr>
          <p:spPr>
            <a:xfrm rot="8100000">
              <a:off x="1973206" y="2993279"/>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Freeform 84">
              <a:extLst>
                <a:ext uri="{FF2B5EF4-FFF2-40B4-BE49-F238E27FC236}">
                  <a16:creationId xmlns:a16="http://schemas.microsoft.com/office/drawing/2014/main" xmlns="" id="{4FDD0A15-F63E-4843-B65F-6BBD9615C84F}"/>
                </a:ext>
              </a:extLst>
            </p:cNvPr>
            <p:cNvSpPr/>
            <p:nvPr/>
          </p:nvSpPr>
          <p:spPr>
            <a:xfrm rot="6600000">
              <a:off x="550756" y="3232343"/>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Freeform 85">
              <a:extLst>
                <a:ext uri="{FF2B5EF4-FFF2-40B4-BE49-F238E27FC236}">
                  <a16:creationId xmlns:a16="http://schemas.microsoft.com/office/drawing/2014/main" xmlns="" id="{EB9DFE18-2084-45ED-BD65-E62526F3B270}"/>
                </a:ext>
              </a:extLst>
            </p:cNvPr>
            <p:cNvSpPr/>
            <p:nvPr/>
          </p:nvSpPr>
          <p:spPr>
            <a:xfrm rot="19800000">
              <a:off x="947371" y="270902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Freeform 87">
              <a:extLst>
                <a:ext uri="{FF2B5EF4-FFF2-40B4-BE49-F238E27FC236}">
                  <a16:creationId xmlns:a16="http://schemas.microsoft.com/office/drawing/2014/main" xmlns="" id="{105FE518-2ADE-4878-8588-8CC0B7AB3318}"/>
                </a:ext>
              </a:extLst>
            </p:cNvPr>
            <p:cNvSpPr/>
            <p:nvPr/>
          </p:nvSpPr>
          <p:spPr>
            <a:xfrm rot="6000000">
              <a:off x="929239" y="380689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Freeform 88">
              <a:extLst>
                <a:ext uri="{FF2B5EF4-FFF2-40B4-BE49-F238E27FC236}">
                  <a16:creationId xmlns:a16="http://schemas.microsoft.com/office/drawing/2014/main" xmlns="" id="{76589F4C-51DE-446A-90AE-B9134DCE1345}"/>
                </a:ext>
              </a:extLst>
            </p:cNvPr>
            <p:cNvSpPr/>
            <p:nvPr/>
          </p:nvSpPr>
          <p:spPr>
            <a:xfrm rot="1800000" flipH="1" flipV="1">
              <a:off x="1937970" y="423302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Freeform 122">
              <a:extLst>
                <a:ext uri="{FF2B5EF4-FFF2-40B4-BE49-F238E27FC236}">
                  <a16:creationId xmlns:a16="http://schemas.microsoft.com/office/drawing/2014/main" xmlns="" id="{058C35EB-BAC1-41E6-8E8B-4FF4AE6464CC}"/>
                </a:ext>
              </a:extLst>
            </p:cNvPr>
            <p:cNvSpPr/>
            <p:nvPr/>
          </p:nvSpPr>
          <p:spPr>
            <a:xfrm rot="19800000">
              <a:off x="2166571" y="362342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Freeform 125">
              <a:extLst>
                <a:ext uri="{FF2B5EF4-FFF2-40B4-BE49-F238E27FC236}">
                  <a16:creationId xmlns:a16="http://schemas.microsoft.com/office/drawing/2014/main" xmlns="" id="{7736F4EC-E8E5-469D-A9A3-9749B5DE7DD7}"/>
                </a:ext>
              </a:extLst>
            </p:cNvPr>
            <p:cNvSpPr/>
            <p:nvPr/>
          </p:nvSpPr>
          <p:spPr>
            <a:xfrm>
              <a:off x="2748280" y="353975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Freeform 126">
              <a:extLst>
                <a:ext uri="{FF2B5EF4-FFF2-40B4-BE49-F238E27FC236}">
                  <a16:creationId xmlns:a16="http://schemas.microsoft.com/office/drawing/2014/main" xmlns="" id="{D85314EE-85FE-4ADC-A161-3C6D98026D19}"/>
                </a:ext>
              </a:extLst>
            </p:cNvPr>
            <p:cNvSpPr/>
            <p:nvPr/>
          </p:nvSpPr>
          <p:spPr>
            <a:xfrm flipV="1">
              <a:off x="2976880" y="39207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Freeform 127">
              <a:extLst>
                <a:ext uri="{FF2B5EF4-FFF2-40B4-BE49-F238E27FC236}">
                  <a16:creationId xmlns:a16="http://schemas.microsoft.com/office/drawing/2014/main" xmlns="" id="{D1D975A7-75A1-4133-BAD0-74EEB2B0BD5F}"/>
                </a:ext>
              </a:extLst>
            </p:cNvPr>
            <p:cNvSpPr/>
            <p:nvPr/>
          </p:nvSpPr>
          <p:spPr>
            <a:xfrm rot="3360000">
              <a:off x="1576978" y="4783377"/>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Freeform 128">
              <a:extLst>
                <a:ext uri="{FF2B5EF4-FFF2-40B4-BE49-F238E27FC236}">
                  <a16:creationId xmlns:a16="http://schemas.microsoft.com/office/drawing/2014/main" xmlns="" id="{D81A9C86-D534-4BFE-93DC-0A79315240E8}"/>
                </a:ext>
              </a:extLst>
            </p:cNvPr>
            <p:cNvSpPr/>
            <p:nvPr/>
          </p:nvSpPr>
          <p:spPr>
            <a:xfrm rot="4438890">
              <a:off x="1392183" y="352436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Freeform 129">
              <a:extLst>
                <a:ext uri="{FF2B5EF4-FFF2-40B4-BE49-F238E27FC236}">
                  <a16:creationId xmlns:a16="http://schemas.microsoft.com/office/drawing/2014/main" xmlns="" id="{57BC03B7-C2CE-4095-AEA3-C6D0D2B5C64B}"/>
                </a:ext>
              </a:extLst>
            </p:cNvPr>
            <p:cNvSpPr/>
            <p:nvPr/>
          </p:nvSpPr>
          <p:spPr>
            <a:xfrm rot="4500000">
              <a:off x="1083813" y="344392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Freeform 130">
              <a:extLst>
                <a:ext uri="{FF2B5EF4-FFF2-40B4-BE49-F238E27FC236}">
                  <a16:creationId xmlns:a16="http://schemas.microsoft.com/office/drawing/2014/main" xmlns="" id="{F747ACB8-20DF-4E23-BD3B-3ED3D77084E9}"/>
                </a:ext>
              </a:extLst>
            </p:cNvPr>
            <p:cNvSpPr/>
            <p:nvPr/>
          </p:nvSpPr>
          <p:spPr>
            <a:xfrm rot="8100000">
              <a:off x="1820807" y="345047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Freeform 131">
              <a:extLst>
                <a:ext uri="{FF2B5EF4-FFF2-40B4-BE49-F238E27FC236}">
                  <a16:creationId xmlns:a16="http://schemas.microsoft.com/office/drawing/2014/main" xmlns="" id="{23AADE4B-0C82-41D4-9758-A77454F94AA6}"/>
                </a:ext>
              </a:extLst>
            </p:cNvPr>
            <p:cNvSpPr/>
            <p:nvPr/>
          </p:nvSpPr>
          <p:spPr>
            <a:xfrm rot="6600000">
              <a:off x="2455756" y="300374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Freeform 132">
              <a:extLst>
                <a:ext uri="{FF2B5EF4-FFF2-40B4-BE49-F238E27FC236}">
                  <a16:creationId xmlns:a16="http://schemas.microsoft.com/office/drawing/2014/main" xmlns="" id="{FCA575E4-8D76-4682-BD06-DEC6FFA10F01}"/>
                </a:ext>
              </a:extLst>
            </p:cNvPr>
            <p:cNvSpPr/>
            <p:nvPr/>
          </p:nvSpPr>
          <p:spPr>
            <a:xfrm rot="19800000">
              <a:off x="1388245" y="231307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3" name="Freeform 133">
              <a:extLst>
                <a:ext uri="{FF2B5EF4-FFF2-40B4-BE49-F238E27FC236}">
                  <a16:creationId xmlns:a16="http://schemas.microsoft.com/office/drawing/2014/main" xmlns="" id="{3837642D-9F1D-427C-AF72-9C8A781DBBDE}"/>
                </a:ext>
              </a:extLst>
            </p:cNvPr>
            <p:cNvSpPr/>
            <p:nvPr/>
          </p:nvSpPr>
          <p:spPr>
            <a:xfrm rot="6000000">
              <a:off x="1234039" y="289249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4" name="Freeform 134">
              <a:extLst>
                <a:ext uri="{FF2B5EF4-FFF2-40B4-BE49-F238E27FC236}">
                  <a16:creationId xmlns:a16="http://schemas.microsoft.com/office/drawing/2014/main" xmlns="" id="{AF7B3AD7-8509-46D0-A4F5-3C8892636E01}"/>
                </a:ext>
              </a:extLst>
            </p:cNvPr>
            <p:cNvSpPr/>
            <p:nvPr/>
          </p:nvSpPr>
          <p:spPr>
            <a:xfrm rot="1800000" flipH="1" flipV="1">
              <a:off x="2822574" y="2800343"/>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Freeform 135">
              <a:extLst>
                <a:ext uri="{FF2B5EF4-FFF2-40B4-BE49-F238E27FC236}">
                  <a16:creationId xmlns:a16="http://schemas.microsoft.com/office/drawing/2014/main" xmlns="" id="{CFD9DD94-E010-4D88-A844-7B84E4292C83}"/>
                </a:ext>
              </a:extLst>
            </p:cNvPr>
            <p:cNvSpPr/>
            <p:nvPr/>
          </p:nvSpPr>
          <p:spPr>
            <a:xfrm>
              <a:off x="1999952" y="477434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6" name="Freeform 136">
              <a:extLst>
                <a:ext uri="{FF2B5EF4-FFF2-40B4-BE49-F238E27FC236}">
                  <a16:creationId xmlns:a16="http://schemas.microsoft.com/office/drawing/2014/main" xmlns="" id="{376E8404-7B36-4C34-B2BF-2DBCC06570B7}"/>
                </a:ext>
              </a:extLst>
            </p:cNvPr>
            <p:cNvSpPr/>
            <p:nvPr/>
          </p:nvSpPr>
          <p:spPr>
            <a:xfrm flipV="1">
              <a:off x="1071880" y="34635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7" name="Freeform 137">
              <a:extLst>
                <a:ext uri="{FF2B5EF4-FFF2-40B4-BE49-F238E27FC236}">
                  <a16:creationId xmlns:a16="http://schemas.microsoft.com/office/drawing/2014/main" xmlns="" id="{9C839F5E-5F93-4692-BF7B-535E27688A17}"/>
                </a:ext>
              </a:extLst>
            </p:cNvPr>
            <p:cNvSpPr/>
            <p:nvPr/>
          </p:nvSpPr>
          <p:spPr>
            <a:xfrm rot="1800000" flipH="1">
              <a:off x="642572" y="369962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8" name="Freeform 138">
              <a:extLst>
                <a:ext uri="{FF2B5EF4-FFF2-40B4-BE49-F238E27FC236}">
                  <a16:creationId xmlns:a16="http://schemas.microsoft.com/office/drawing/2014/main" xmlns="" id="{A37A046A-350C-4E98-BB7C-01F82DD3C448}"/>
                </a:ext>
              </a:extLst>
            </p:cNvPr>
            <p:cNvSpPr/>
            <p:nvPr/>
          </p:nvSpPr>
          <p:spPr>
            <a:xfrm rot="3360000">
              <a:off x="1608809" y="373075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Freeform 139">
              <a:extLst>
                <a:ext uri="{FF2B5EF4-FFF2-40B4-BE49-F238E27FC236}">
                  <a16:creationId xmlns:a16="http://schemas.microsoft.com/office/drawing/2014/main" xmlns="" id="{0D764A6D-7F18-4F17-9AC2-943A22F3BF1C}"/>
                </a:ext>
              </a:extLst>
            </p:cNvPr>
            <p:cNvSpPr/>
            <p:nvPr/>
          </p:nvSpPr>
          <p:spPr>
            <a:xfrm>
              <a:off x="538480" y="27777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0" name="Freeform 140">
              <a:extLst>
                <a:ext uri="{FF2B5EF4-FFF2-40B4-BE49-F238E27FC236}">
                  <a16:creationId xmlns:a16="http://schemas.microsoft.com/office/drawing/2014/main" xmlns="" id="{5C1EA5E9-69E7-4D03-8D94-7005CC282918}"/>
                </a:ext>
              </a:extLst>
            </p:cNvPr>
            <p:cNvSpPr/>
            <p:nvPr/>
          </p:nvSpPr>
          <p:spPr>
            <a:xfrm rot="4500000">
              <a:off x="855212" y="420592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1" name="Freeform 141">
              <a:extLst>
                <a:ext uri="{FF2B5EF4-FFF2-40B4-BE49-F238E27FC236}">
                  <a16:creationId xmlns:a16="http://schemas.microsoft.com/office/drawing/2014/main" xmlns="" id="{68A8DDAC-A534-416C-BEA5-3E76DCAC30A7}"/>
                </a:ext>
              </a:extLst>
            </p:cNvPr>
            <p:cNvSpPr/>
            <p:nvPr/>
          </p:nvSpPr>
          <p:spPr>
            <a:xfrm rot="8100000">
              <a:off x="2506606" y="383147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2" name="Freeform 142">
              <a:extLst>
                <a:ext uri="{FF2B5EF4-FFF2-40B4-BE49-F238E27FC236}">
                  <a16:creationId xmlns:a16="http://schemas.microsoft.com/office/drawing/2014/main" xmlns="" id="{52B01D99-9499-4735-8DF1-C5DA69E7A842}"/>
                </a:ext>
              </a:extLst>
            </p:cNvPr>
            <p:cNvSpPr/>
            <p:nvPr/>
          </p:nvSpPr>
          <p:spPr>
            <a:xfrm rot="6600000">
              <a:off x="2623350" y="277514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3" name="Freeform 143">
              <a:extLst>
                <a:ext uri="{FF2B5EF4-FFF2-40B4-BE49-F238E27FC236}">
                  <a16:creationId xmlns:a16="http://schemas.microsoft.com/office/drawing/2014/main" xmlns="" id="{3824102E-69FF-4E3C-B54B-B98545CEF007}"/>
                </a:ext>
              </a:extLst>
            </p:cNvPr>
            <p:cNvSpPr/>
            <p:nvPr/>
          </p:nvSpPr>
          <p:spPr>
            <a:xfrm rot="19800000">
              <a:off x="1998686" y="22513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4" name="Freeform 144">
              <a:extLst>
                <a:ext uri="{FF2B5EF4-FFF2-40B4-BE49-F238E27FC236}">
                  <a16:creationId xmlns:a16="http://schemas.microsoft.com/office/drawing/2014/main" xmlns="" id="{EB0AD816-9907-4143-9BC9-642CCDF4EF34}"/>
                </a:ext>
              </a:extLst>
            </p:cNvPr>
            <p:cNvSpPr/>
            <p:nvPr/>
          </p:nvSpPr>
          <p:spPr>
            <a:xfrm rot="15600000">
              <a:off x="2758040" y="434029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Freeform 145">
              <a:extLst>
                <a:ext uri="{FF2B5EF4-FFF2-40B4-BE49-F238E27FC236}">
                  <a16:creationId xmlns:a16="http://schemas.microsoft.com/office/drawing/2014/main" xmlns="" id="{39545109-9566-4DFD-AEA6-4FA4FA73A351}"/>
                </a:ext>
              </a:extLst>
            </p:cNvPr>
            <p:cNvSpPr/>
            <p:nvPr/>
          </p:nvSpPr>
          <p:spPr>
            <a:xfrm rot="6000000">
              <a:off x="1043989" y="4673967"/>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6" name="Freeform 146">
              <a:extLst>
                <a:ext uri="{FF2B5EF4-FFF2-40B4-BE49-F238E27FC236}">
                  <a16:creationId xmlns:a16="http://schemas.microsoft.com/office/drawing/2014/main" xmlns="" id="{F3D38F02-59F8-4340-83FF-00948FACA52F}"/>
                </a:ext>
              </a:extLst>
            </p:cNvPr>
            <p:cNvSpPr/>
            <p:nvPr/>
          </p:nvSpPr>
          <p:spPr>
            <a:xfrm rot="1800000" flipH="1" flipV="1">
              <a:off x="1602042" y="2510639"/>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7" name="Freeform 115">
              <a:extLst>
                <a:ext uri="{FF2B5EF4-FFF2-40B4-BE49-F238E27FC236}">
                  <a16:creationId xmlns:a16="http://schemas.microsoft.com/office/drawing/2014/main" xmlns="" id="{D82F3FE3-6B10-4093-9FE3-080630888AA6}"/>
                </a:ext>
              </a:extLst>
            </p:cNvPr>
            <p:cNvSpPr/>
            <p:nvPr/>
          </p:nvSpPr>
          <p:spPr>
            <a:xfrm>
              <a:off x="1865110" y="2617852"/>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8" name="Freeform 116">
              <a:extLst>
                <a:ext uri="{FF2B5EF4-FFF2-40B4-BE49-F238E27FC236}">
                  <a16:creationId xmlns:a16="http://schemas.microsoft.com/office/drawing/2014/main" xmlns="" id="{B41CD49D-0A99-4F3C-85F0-7F6A3C53FA90}"/>
                </a:ext>
              </a:extLst>
            </p:cNvPr>
            <p:cNvSpPr/>
            <p:nvPr/>
          </p:nvSpPr>
          <p:spPr>
            <a:xfrm flipV="1">
              <a:off x="299145" y="4163344"/>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9" name="Freeform 117">
              <a:extLst>
                <a:ext uri="{FF2B5EF4-FFF2-40B4-BE49-F238E27FC236}">
                  <a16:creationId xmlns:a16="http://schemas.microsoft.com/office/drawing/2014/main" xmlns="" id="{B2A1C58E-B362-4FF2-8B1C-9D08243AD1DF}"/>
                </a:ext>
              </a:extLst>
            </p:cNvPr>
            <p:cNvSpPr/>
            <p:nvPr/>
          </p:nvSpPr>
          <p:spPr>
            <a:xfrm rot="3360000">
              <a:off x="1917058" y="375403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0" name="Freeform 119">
              <a:extLst>
                <a:ext uri="{FF2B5EF4-FFF2-40B4-BE49-F238E27FC236}">
                  <a16:creationId xmlns:a16="http://schemas.microsoft.com/office/drawing/2014/main" xmlns="" id="{A344EF82-6D52-490B-BD2E-A095784FDF1E}"/>
                </a:ext>
              </a:extLst>
            </p:cNvPr>
            <p:cNvSpPr/>
            <p:nvPr/>
          </p:nvSpPr>
          <p:spPr>
            <a:xfrm rot="4500000">
              <a:off x="1648412" y="224986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Freeform 120">
              <a:extLst>
                <a:ext uri="{FF2B5EF4-FFF2-40B4-BE49-F238E27FC236}">
                  <a16:creationId xmlns:a16="http://schemas.microsoft.com/office/drawing/2014/main" xmlns="" id="{6E85FB02-62A9-4E81-904E-4FAEF6E42C41}"/>
                </a:ext>
              </a:extLst>
            </p:cNvPr>
            <p:cNvSpPr/>
            <p:nvPr/>
          </p:nvSpPr>
          <p:spPr>
            <a:xfrm rot="8100000">
              <a:off x="2690485" y="2315333"/>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2" name="Freeform 121">
              <a:extLst>
                <a:ext uri="{FF2B5EF4-FFF2-40B4-BE49-F238E27FC236}">
                  <a16:creationId xmlns:a16="http://schemas.microsoft.com/office/drawing/2014/main" xmlns="" id="{9703A5B3-3BB6-4AB9-83B6-A6B3E54CFDAB}"/>
                </a:ext>
              </a:extLst>
            </p:cNvPr>
            <p:cNvSpPr/>
            <p:nvPr/>
          </p:nvSpPr>
          <p:spPr>
            <a:xfrm rot="4583715">
              <a:off x="841143" y="240170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3" name="Freeform 123">
              <a:extLst>
                <a:ext uri="{FF2B5EF4-FFF2-40B4-BE49-F238E27FC236}">
                  <a16:creationId xmlns:a16="http://schemas.microsoft.com/office/drawing/2014/main" xmlns="" id="{395BCB06-95C9-4571-9FF8-1F8C4E03A9DF}"/>
                </a:ext>
              </a:extLst>
            </p:cNvPr>
            <p:cNvSpPr/>
            <p:nvPr/>
          </p:nvSpPr>
          <p:spPr>
            <a:xfrm rot="6000000">
              <a:off x="1543188" y="4805196"/>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4" name="Freeform 127">
              <a:extLst>
                <a:ext uri="{FF2B5EF4-FFF2-40B4-BE49-F238E27FC236}">
                  <a16:creationId xmlns:a16="http://schemas.microsoft.com/office/drawing/2014/main" xmlns="" id="{04E7531F-2C85-4C01-9F32-584E2C6C2F15}"/>
                </a:ext>
              </a:extLst>
            </p:cNvPr>
            <p:cNvSpPr/>
            <p:nvPr/>
          </p:nvSpPr>
          <p:spPr>
            <a:xfrm rot="3360000">
              <a:off x="2798951" y="472893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5" name="Freeform 128">
              <a:extLst>
                <a:ext uri="{FF2B5EF4-FFF2-40B4-BE49-F238E27FC236}">
                  <a16:creationId xmlns:a16="http://schemas.microsoft.com/office/drawing/2014/main" xmlns="" id="{7779D3AF-3955-4BA6-A38F-877869D6DC2D}"/>
                </a:ext>
              </a:extLst>
            </p:cNvPr>
            <p:cNvSpPr/>
            <p:nvPr/>
          </p:nvSpPr>
          <p:spPr>
            <a:xfrm>
              <a:off x="1897007" y="319685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6" name="Freeform 129">
              <a:extLst>
                <a:ext uri="{FF2B5EF4-FFF2-40B4-BE49-F238E27FC236}">
                  <a16:creationId xmlns:a16="http://schemas.microsoft.com/office/drawing/2014/main" xmlns="" id="{2D742947-86A9-48DE-BA24-25812F9E4D9C}"/>
                </a:ext>
              </a:extLst>
            </p:cNvPr>
            <p:cNvSpPr/>
            <p:nvPr/>
          </p:nvSpPr>
          <p:spPr>
            <a:xfrm rot="4500000">
              <a:off x="2029442" y="4106569"/>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Freeform 132">
              <a:extLst>
                <a:ext uri="{FF2B5EF4-FFF2-40B4-BE49-F238E27FC236}">
                  <a16:creationId xmlns:a16="http://schemas.microsoft.com/office/drawing/2014/main" xmlns="" id="{552D7FDE-3FD1-4F41-B74B-32A5B169A01F}"/>
                </a:ext>
              </a:extLst>
            </p:cNvPr>
            <p:cNvSpPr/>
            <p:nvPr/>
          </p:nvSpPr>
          <p:spPr>
            <a:xfrm rot="19800000">
              <a:off x="1286337" y="3173699"/>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8" name="Freeform 115">
              <a:extLst>
                <a:ext uri="{FF2B5EF4-FFF2-40B4-BE49-F238E27FC236}">
                  <a16:creationId xmlns:a16="http://schemas.microsoft.com/office/drawing/2014/main" xmlns="" id="{0B60D07D-0374-4AFA-B289-2392A1A202BB}"/>
                </a:ext>
              </a:extLst>
            </p:cNvPr>
            <p:cNvSpPr/>
            <p:nvPr/>
          </p:nvSpPr>
          <p:spPr>
            <a:xfrm>
              <a:off x="2370445" y="469022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9" name="Freeform 116">
              <a:extLst>
                <a:ext uri="{FF2B5EF4-FFF2-40B4-BE49-F238E27FC236}">
                  <a16:creationId xmlns:a16="http://schemas.microsoft.com/office/drawing/2014/main" xmlns="" id="{F68276EE-CE42-48D3-8310-1DEC22D404CC}"/>
                </a:ext>
              </a:extLst>
            </p:cNvPr>
            <p:cNvSpPr/>
            <p:nvPr/>
          </p:nvSpPr>
          <p:spPr>
            <a:xfrm flipV="1">
              <a:off x="845581" y="350413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Freeform 117">
              <a:extLst>
                <a:ext uri="{FF2B5EF4-FFF2-40B4-BE49-F238E27FC236}">
                  <a16:creationId xmlns:a16="http://schemas.microsoft.com/office/drawing/2014/main" xmlns="" id="{E7BF46AA-65A6-491A-A639-4C4089892BFB}"/>
                </a:ext>
              </a:extLst>
            </p:cNvPr>
            <p:cNvSpPr/>
            <p:nvPr/>
          </p:nvSpPr>
          <p:spPr>
            <a:xfrm rot="20001202">
              <a:off x="804341" y="234968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1" name="Freeform 119">
              <a:extLst>
                <a:ext uri="{FF2B5EF4-FFF2-40B4-BE49-F238E27FC236}">
                  <a16:creationId xmlns:a16="http://schemas.microsoft.com/office/drawing/2014/main" xmlns="" id="{455F57F7-53A2-424E-AFF2-2656E0325F4D}"/>
                </a:ext>
              </a:extLst>
            </p:cNvPr>
            <p:cNvSpPr/>
            <p:nvPr/>
          </p:nvSpPr>
          <p:spPr>
            <a:xfrm rot="4500000">
              <a:off x="2183396" y="3316470"/>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Freeform 120">
              <a:extLst>
                <a:ext uri="{FF2B5EF4-FFF2-40B4-BE49-F238E27FC236}">
                  <a16:creationId xmlns:a16="http://schemas.microsoft.com/office/drawing/2014/main" xmlns="" id="{E0BAF575-43C3-40B7-B848-62D8C4514F4D}"/>
                </a:ext>
              </a:extLst>
            </p:cNvPr>
            <p:cNvSpPr/>
            <p:nvPr/>
          </p:nvSpPr>
          <p:spPr>
            <a:xfrm rot="8100000">
              <a:off x="2859660" y="2789188"/>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3" name="Freeform 121">
              <a:extLst>
                <a:ext uri="{FF2B5EF4-FFF2-40B4-BE49-F238E27FC236}">
                  <a16:creationId xmlns:a16="http://schemas.microsoft.com/office/drawing/2014/main" xmlns="" id="{EDC03A3C-9C4E-4EB6-8C49-D1168B579753}"/>
                </a:ext>
              </a:extLst>
            </p:cNvPr>
            <p:cNvSpPr/>
            <p:nvPr/>
          </p:nvSpPr>
          <p:spPr>
            <a:xfrm rot="6600000">
              <a:off x="1635456" y="4003924"/>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Freeform 123">
              <a:extLst>
                <a:ext uri="{FF2B5EF4-FFF2-40B4-BE49-F238E27FC236}">
                  <a16:creationId xmlns:a16="http://schemas.microsoft.com/office/drawing/2014/main" xmlns="" id="{20E9E4A1-5CEA-4628-BB45-E95C43393976}"/>
                </a:ext>
              </a:extLst>
            </p:cNvPr>
            <p:cNvSpPr/>
            <p:nvPr/>
          </p:nvSpPr>
          <p:spPr>
            <a:xfrm rot="12492946">
              <a:off x="1540423" y="436543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5" name="Freeform 127">
              <a:extLst>
                <a:ext uri="{FF2B5EF4-FFF2-40B4-BE49-F238E27FC236}">
                  <a16:creationId xmlns:a16="http://schemas.microsoft.com/office/drawing/2014/main" xmlns="" id="{90623A97-35D7-4E06-BFEA-A281C7521717}"/>
                </a:ext>
              </a:extLst>
            </p:cNvPr>
            <p:cNvSpPr/>
            <p:nvPr/>
          </p:nvSpPr>
          <p:spPr>
            <a:xfrm rot="3360000">
              <a:off x="1353034" y="3176891"/>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Freeform 128">
              <a:extLst>
                <a:ext uri="{FF2B5EF4-FFF2-40B4-BE49-F238E27FC236}">
                  <a16:creationId xmlns:a16="http://schemas.microsoft.com/office/drawing/2014/main" xmlns="" id="{A4AC5465-4C6E-419B-9E6C-2734672CABBD}"/>
                </a:ext>
              </a:extLst>
            </p:cNvPr>
            <p:cNvSpPr/>
            <p:nvPr/>
          </p:nvSpPr>
          <p:spPr>
            <a:xfrm>
              <a:off x="496515" y="454574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7" name="Freeform 129">
              <a:extLst>
                <a:ext uri="{FF2B5EF4-FFF2-40B4-BE49-F238E27FC236}">
                  <a16:creationId xmlns:a16="http://schemas.microsoft.com/office/drawing/2014/main" xmlns="" id="{98208D39-1D86-4BD5-87D4-5DB93EF38004}"/>
                </a:ext>
              </a:extLst>
            </p:cNvPr>
            <p:cNvSpPr/>
            <p:nvPr/>
          </p:nvSpPr>
          <p:spPr>
            <a:xfrm rot="4500000">
              <a:off x="2427237" y="2524564"/>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Freeform 132">
              <a:extLst>
                <a:ext uri="{FF2B5EF4-FFF2-40B4-BE49-F238E27FC236}">
                  <a16:creationId xmlns:a16="http://schemas.microsoft.com/office/drawing/2014/main" xmlns="" id="{DC74D5BC-E65D-449C-B348-E54E9E25C2B5}"/>
                </a:ext>
              </a:extLst>
            </p:cNvPr>
            <p:cNvSpPr/>
            <p:nvPr/>
          </p:nvSpPr>
          <p:spPr>
            <a:xfrm rot="19800000">
              <a:off x="1224279" y="2687275"/>
              <a:ext cx="152400" cy="45720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cap="flat" cmpd="sng" algn="ctr">
              <a:solidFill>
                <a:srgbClr val="9437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xmlns="" id="{601BB713-2CF0-AE45-BECB-7ADA9DD25C78}"/>
              </a:ext>
            </a:extLst>
          </p:cNvPr>
          <p:cNvGrpSpPr/>
          <p:nvPr/>
        </p:nvGrpSpPr>
        <p:grpSpPr>
          <a:xfrm>
            <a:off x="6424596" y="934848"/>
            <a:ext cx="1845227" cy="4762526"/>
            <a:chOff x="5315242" y="988728"/>
            <a:chExt cx="1845227" cy="4762526"/>
          </a:xfrm>
        </p:grpSpPr>
        <p:sp>
          <p:nvSpPr>
            <p:cNvPr id="153" name="Oval 152">
              <a:extLst>
                <a:ext uri="{FF2B5EF4-FFF2-40B4-BE49-F238E27FC236}">
                  <a16:creationId xmlns:a16="http://schemas.microsoft.com/office/drawing/2014/main" xmlns="" id="{9782D9AF-249C-4B1C-8436-B724FC1E57B3}"/>
                </a:ext>
              </a:extLst>
            </p:cNvPr>
            <p:cNvSpPr/>
            <p:nvPr/>
          </p:nvSpPr>
          <p:spPr>
            <a:xfrm>
              <a:off x="6154575" y="988728"/>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0">
              <a:extLst>
                <a:ext uri="{FF2B5EF4-FFF2-40B4-BE49-F238E27FC236}">
                  <a16:creationId xmlns:a16="http://schemas.microsoft.com/office/drawing/2014/main" xmlns="" id="{A7DC3999-69C4-4DF7-A718-665A9F499A9D}"/>
                </a:ext>
              </a:extLst>
            </p:cNvPr>
            <p:cNvSpPr>
              <a:spLocks noChangeAspect="1"/>
            </p:cNvSpPr>
            <p:nvPr/>
          </p:nvSpPr>
          <p:spPr>
            <a:xfrm>
              <a:off x="6337455" y="1064928"/>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xmlns="" id="{678CE4E9-EB98-40D8-8F53-BDD373DE44FF}"/>
                </a:ext>
              </a:extLst>
            </p:cNvPr>
            <p:cNvSpPr/>
            <p:nvPr/>
          </p:nvSpPr>
          <p:spPr>
            <a:xfrm>
              <a:off x="6169437" y="1522128"/>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0">
              <a:extLst>
                <a:ext uri="{FF2B5EF4-FFF2-40B4-BE49-F238E27FC236}">
                  <a16:creationId xmlns:a16="http://schemas.microsoft.com/office/drawing/2014/main" xmlns="" id="{C80F0E0B-AB15-417C-BBA5-2BA5D63AF374}"/>
                </a:ext>
              </a:extLst>
            </p:cNvPr>
            <p:cNvSpPr>
              <a:spLocks noChangeAspect="1"/>
            </p:cNvSpPr>
            <p:nvPr/>
          </p:nvSpPr>
          <p:spPr>
            <a:xfrm>
              <a:off x="6352317" y="1598328"/>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xmlns="" id="{DE82785C-4160-463B-BA04-94FFB0CEC421}"/>
                </a:ext>
              </a:extLst>
            </p:cNvPr>
            <p:cNvSpPr/>
            <p:nvPr/>
          </p:nvSpPr>
          <p:spPr>
            <a:xfrm>
              <a:off x="6169437" y="2077002"/>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0">
              <a:extLst>
                <a:ext uri="{FF2B5EF4-FFF2-40B4-BE49-F238E27FC236}">
                  <a16:creationId xmlns:a16="http://schemas.microsoft.com/office/drawing/2014/main" xmlns="" id="{D9B33DD8-94C9-4438-A104-546FF5F5BF2B}"/>
                </a:ext>
              </a:extLst>
            </p:cNvPr>
            <p:cNvSpPr>
              <a:spLocks noChangeAspect="1"/>
            </p:cNvSpPr>
            <p:nvPr/>
          </p:nvSpPr>
          <p:spPr>
            <a:xfrm>
              <a:off x="6352317" y="2153202"/>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xmlns="" id="{0B2A216B-AC83-45DB-B830-819A8D8A5B2C}"/>
                </a:ext>
              </a:extLst>
            </p:cNvPr>
            <p:cNvSpPr/>
            <p:nvPr/>
          </p:nvSpPr>
          <p:spPr>
            <a:xfrm>
              <a:off x="6183921" y="2610402"/>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0">
              <a:extLst>
                <a:ext uri="{FF2B5EF4-FFF2-40B4-BE49-F238E27FC236}">
                  <a16:creationId xmlns:a16="http://schemas.microsoft.com/office/drawing/2014/main" xmlns="" id="{47662707-7A7F-4E0B-AF74-3380845EE8A8}"/>
                </a:ext>
              </a:extLst>
            </p:cNvPr>
            <p:cNvSpPr>
              <a:spLocks noChangeAspect="1"/>
            </p:cNvSpPr>
            <p:nvPr/>
          </p:nvSpPr>
          <p:spPr>
            <a:xfrm>
              <a:off x="6366801" y="2686602"/>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xmlns="" id="{43493393-C77B-4098-976E-3ACBE41DD831}"/>
                </a:ext>
              </a:extLst>
            </p:cNvPr>
            <p:cNvSpPr/>
            <p:nvPr/>
          </p:nvSpPr>
          <p:spPr>
            <a:xfrm>
              <a:off x="6183921" y="3143802"/>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0">
              <a:extLst>
                <a:ext uri="{FF2B5EF4-FFF2-40B4-BE49-F238E27FC236}">
                  <a16:creationId xmlns:a16="http://schemas.microsoft.com/office/drawing/2014/main" xmlns="" id="{3EE6C2DA-57D4-4A6E-9313-5026CEDA63BE}"/>
                </a:ext>
              </a:extLst>
            </p:cNvPr>
            <p:cNvSpPr>
              <a:spLocks noChangeAspect="1"/>
            </p:cNvSpPr>
            <p:nvPr/>
          </p:nvSpPr>
          <p:spPr>
            <a:xfrm>
              <a:off x="6366801" y="3220002"/>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xmlns="" id="{37F4B60A-3A7C-4866-9AEB-29ED94724AD7}"/>
                </a:ext>
              </a:extLst>
            </p:cNvPr>
            <p:cNvSpPr/>
            <p:nvPr/>
          </p:nvSpPr>
          <p:spPr>
            <a:xfrm>
              <a:off x="6169437" y="3676610"/>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0">
              <a:extLst>
                <a:ext uri="{FF2B5EF4-FFF2-40B4-BE49-F238E27FC236}">
                  <a16:creationId xmlns:a16="http://schemas.microsoft.com/office/drawing/2014/main" xmlns="" id="{4C91CC52-C90E-49CB-ACAF-9A74D5BFD77A}"/>
                </a:ext>
              </a:extLst>
            </p:cNvPr>
            <p:cNvSpPr>
              <a:spLocks noChangeAspect="1"/>
            </p:cNvSpPr>
            <p:nvPr/>
          </p:nvSpPr>
          <p:spPr>
            <a:xfrm>
              <a:off x="6352317" y="3752810"/>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xmlns="" id="{EB000734-C8D7-4534-9240-610F4AF0AA9A}"/>
                </a:ext>
              </a:extLst>
            </p:cNvPr>
            <p:cNvSpPr/>
            <p:nvPr/>
          </p:nvSpPr>
          <p:spPr>
            <a:xfrm>
              <a:off x="6169437" y="4209418"/>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0">
              <a:extLst>
                <a:ext uri="{FF2B5EF4-FFF2-40B4-BE49-F238E27FC236}">
                  <a16:creationId xmlns:a16="http://schemas.microsoft.com/office/drawing/2014/main" xmlns="" id="{1BBAAECA-8846-4BFF-A9CE-7F2FDD920138}"/>
                </a:ext>
              </a:extLst>
            </p:cNvPr>
            <p:cNvSpPr>
              <a:spLocks noChangeAspect="1"/>
            </p:cNvSpPr>
            <p:nvPr/>
          </p:nvSpPr>
          <p:spPr>
            <a:xfrm>
              <a:off x="6352317" y="4285618"/>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xmlns="" id="{99458D98-2EAF-4735-B2D4-46E5A40071F7}"/>
                </a:ext>
              </a:extLst>
            </p:cNvPr>
            <p:cNvSpPr/>
            <p:nvPr/>
          </p:nvSpPr>
          <p:spPr>
            <a:xfrm>
              <a:off x="6169437" y="4742226"/>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0">
              <a:extLst>
                <a:ext uri="{FF2B5EF4-FFF2-40B4-BE49-F238E27FC236}">
                  <a16:creationId xmlns:a16="http://schemas.microsoft.com/office/drawing/2014/main" xmlns="" id="{3F3B46FD-163D-4B33-B830-6B7CD39EC676}"/>
                </a:ext>
              </a:extLst>
            </p:cNvPr>
            <p:cNvSpPr>
              <a:spLocks noChangeAspect="1"/>
            </p:cNvSpPr>
            <p:nvPr/>
          </p:nvSpPr>
          <p:spPr>
            <a:xfrm>
              <a:off x="6352317" y="481842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xmlns="" id="{8FCEEDF8-7572-4BC5-BDBE-8C60038BDF10}"/>
                </a:ext>
              </a:extLst>
            </p:cNvPr>
            <p:cNvSpPr/>
            <p:nvPr/>
          </p:nvSpPr>
          <p:spPr>
            <a:xfrm>
              <a:off x="6183921" y="5275034"/>
              <a:ext cx="457200" cy="457200"/>
            </a:xfrm>
            <a:prstGeom prst="ellipse">
              <a:avLst/>
            </a:prstGeom>
            <a:noFill/>
            <a:ln>
              <a:solidFill>
                <a:schemeClr val="tx1"/>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0">
              <a:extLst>
                <a:ext uri="{FF2B5EF4-FFF2-40B4-BE49-F238E27FC236}">
                  <a16:creationId xmlns:a16="http://schemas.microsoft.com/office/drawing/2014/main" xmlns="" id="{0FC1EA83-0042-4ECF-95D7-0559359FDC63}"/>
                </a:ext>
              </a:extLst>
            </p:cNvPr>
            <p:cNvSpPr>
              <a:spLocks noChangeAspect="1"/>
            </p:cNvSpPr>
            <p:nvPr/>
          </p:nvSpPr>
          <p:spPr>
            <a:xfrm>
              <a:off x="6366801" y="5351234"/>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418615B2-B527-48DF-AC55-0C255B8073F0}"/>
                </a:ext>
              </a:extLst>
            </p:cNvPr>
            <p:cNvSpPr/>
            <p:nvPr/>
          </p:nvSpPr>
          <p:spPr>
            <a:xfrm rot="16200000">
              <a:off x="5342265" y="5267031"/>
              <a:ext cx="457200" cy="511245"/>
            </a:xfrm>
            <a:prstGeom prst="trapezoid">
              <a:avLst/>
            </a:prstGeom>
            <a:gradFill>
              <a:gsLst>
                <a:gs pos="100000">
                  <a:srgbClr val="FF0000"/>
                </a:gs>
                <a:gs pos="0">
                  <a:schemeClr val="tx1">
                    <a:lumMod val="95000"/>
                    <a:lumOff val="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9" name="Straight Arrow Connector 188">
              <a:extLst>
                <a:ext uri="{FF2B5EF4-FFF2-40B4-BE49-F238E27FC236}">
                  <a16:creationId xmlns:a16="http://schemas.microsoft.com/office/drawing/2014/main" xmlns="" id="{58ABC761-D62B-4DEB-A1EF-B831F9E4E367}"/>
                </a:ext>
              </a:extLst>
            </p:cNvPr>
            <p:cNvCxnSpPr>
              <a:cxnSpLocks/>
            </p:cNvCxnSpPr>
            <p:nvPr/>
          </p:nvCxnSpPr>
          <p:spPr>
            <a:xfrm>
              <a:off x="5890316" y="5324600"/>
              <a:ext cx="225345"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xmlns="" id="{9DBAD5FE-C379-4D98-A4B7-864A1E1D50E3}"/>
                </a:ext>
              </a:extLst>
            </p:cNvPr>
            <p:cNvCxnSpPr>
              <a:cxnSpLocks/>
            </p:cNvCxnSpPr>
            <p:nvPr/>
          </p:nvCxnSpPr>
          <p:spPr>
            <a:xfrm>
              <a:off x="5893053" y="5476479"/>
              <a:ext cx="225822"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xmlns="" id="{B06B72FB-AB60-436C-B68C-CD07C6999518}"/>
                </a:ext>
              </a:extLst>
            </p:cNvPr>
            <p:cNvCxnSpPr>
              <a:cxnSpLocks/>
            </p:cNvCxnSpPr>
            <p:nvPr/>
          </p:nvCxnSpPr>
          <p:spPr>
            <a:xfrm>
              <a:off x="5893053" y="5553419"/>
              <a:ext cx="225822"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xmlns="" id="{A0E7DEAD-4427-4541-8216-1FB2B159F59F}"/>
                </a:ext>
              </a:extLst>
            </p:cNvPr>
            <p:cNvCxnSpPr>
              <a:cxnSpLocks/>
            </p:cNvCxnSpPr>
            <p:nvPr/>
          </p:nvCxnSpPr>
          <p:spPr>
            <a:xfrm>
              <a:off x="5890316" y="5634797"/>
              <a:ext cx="225822"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xmlns="" id="{91335B49-2155-4232-9408-A6C93A933AA5}"/>
                </a:ext>
              </a:extLst>
            </p:cNvPr>
            <p:cNvCxnSpPr>
              <a:cxnSpLocks/>
            </p:cNvCxnSpPr>
            <p:nvPr/>
          </p:nvCxnSpPr>
          <p:spPr>
            <a:xfrm>
              <a:off x="5893530" y="5401540"/>
              <a:ext cx="225345"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xmlns="" id="{3349332E-4DDB-4685-ADE2-72E33FA3BB7D}"/>
                </a:ext>
              </a:extLst>
            </p:cNvPr>
            <p:cNvCxnSpPr>
              <a:cxnSpLocks/>
            </p:cNvCxnSpPr>
            <p:nvPr/>
          </p:nvCxnSpPr>
          <p:spPr>
            <a:xfrm>
              <a:off x="5893530" y="5704557"/>
              <a:ext cx="225822" cy="0"/>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198" name="Diagonal Stripe 197">
              <a:extLst>
                <a:ext uri="{FF2B5EF4-FFF2-40B4-BE49-F238E27FC236}">
                  <a16:creationId xmlns:a16="http://schemas.microsoft.com/office/drawing/2014/main" xmlns="" id="{8980CC65-C727-49D0-BAFE-1F37605CF092}"/>
                </a:ext>
              </a:extLst>
            </p:cNvPr>
            <p:cNvSpPr/>
            <p:nvPr/>
          </p:nvSpPr>
          <p:spPr>
            <a:xfrm rot="7933642">
              <a:off x="6837232" y="5365495"/>
              <a:ext cx="332157" cy="314317"/>
            </a:xfrm>
            <a:prstGeom prst="diagStrip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99" name="Straight Arrow Connector 198">
              <a:extLst>
                <a:ext uri="{FF2B5EF4-FFF2-40B4-BE49-F238E27FC236}">
                  <a16:creationId xmlns:a16="http://schemas.microsoft.com/office/drawing/2014/main" xmlns="" id="{70F6EBE1-3BE4-4BA1-A1DC-D3A159748A13}"/>
                </a:ext>
              </a:extLst>
            </p:cNvPr>
            <p:cNvCxnSpPr>
              <a:cxnSpLocks/>
            </p:cNvCxnSpPr>
            <p:nvPr/>
          </p:nvCxnSpPr>
          <p:spPr>
            <a:xfrm>
              <a:off x="6699664" y="5325862"/>
              <a:ext cx="225345"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xmlns="" id="{A0594EE0-E985-4AB8-90D4-A264770404BC}"/>
                </a:ext>
              </a:extLst>
            </p:cNvPr>
            <p:cNvCxnSpPr>
              <a:cxnSpLocks/>
            </p:cNvCxnSpPr>
            <p:nvPr/>
          </p:nvCxnSpPr>
          <p:spPr>
            <a:xfrm>
              <a:off x="6702401" y="5477741"/>
              <a:ext cx="225822"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xmlns="" id="{0E1CB4FF-DEE1-4C09-BE35-11FCF96E5DA1}"/>
                </a:ext>
              </a:extLst>
            </p:cNvPr>
            <p:cNvCxnSpPr>
              <a:cxnSpLocks/>
            </p:cNvCxnSpPr>
            <p:nvPr/>
          </p:nvCxnSpPr>
          <p:spPr>
            <a:xfrm>
              <a:off x="6702401" y="5554681"/>
              <a:ext cx="225822"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xmlns="" id="{382B877F-4655-4790-88A7-8A7F08DB065B}"/>
                </a:ext>
              </a:extLst>
            </p:cNvPr>
            <p:cNvCxnSpPr>
              <a:cxnSpLocks/>
            </p:cNvCxnSpPr>
            <p:nvPr/>
          </p:nvCxnSpPr>
          <p:spPr>
            <a:xfrm>
              <a:off x="6699664" y="5636059"/>
              <a:ext cx="225822"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xmlns="" id="{583EC84E-F3D9-4C2E-A8F3-96637A614003}"/>
                </a:ext>
              </a:extLst>
            </p:cNvPr>
            <p:cNvCxnSpPr>
              <a:cxnSpLocks/>
            </p:cNvCxnSpPr>
            <p:nvPr/>
          </p:nvCxnSpPr>
          <p:spPr>
            <a:xfrm>
              <a:off x="6702878" y="5402802"/>
              <a:ext cx="225345"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xmlns="" id="{B3883F59-095E-4851-AB34-FE769777EBBD}"/>
                </a:ext>
              </a:extLst>
            </p:cNvPr>
            <p:cNvCxnSpPr>
              <a:cxnSpLocks/>
            </p:cNvCxnSpPr>
            <p:nvPr/>
          </p:nvCxnSpPr>
          <p:spPr>
            <a:xfrm>
              <a:off x="6702878" y="5705819"/>
              <a:ext cx="225822" cy="0"/>
            </a:xfrm>
            <a:prstGeom prst="straightConnector1">
              <a:avLst/>
            </a:prstGeom>
            <a:ln>
              <a:solidFill>
                <a:srgbClr val="92D050"/>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532" name="Oval 531">
            <a:extLst>
              <a:ext uri="{FF2B5EF4-FFF2-40B4-BE49-F238E27FC236}">
                <a16:creationId xmlns:a16="http://schemas.microsoft.com/office/drawing/2014/main" xmlns="" id="{B88C3DA1-D20F-4347-8F06-CCC8F12FD9A5}"/>
              </a:ext>
            </a:extLst>
          </p:cNvPr>
          <p:cNvSpPr/>
          <p:nvPr/>
        </p:nvSpPr>
        <p:spPr>
          <a:xfrm>
            <a:off x="2738163" y="2189080"/>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533" name="TextBox 532">
            <a:extLst>
              <a:ext uri="{FF2B5EF4-FFF2-40B4-BE49-F238E27FC236}">
                <a16:creationId xmlns:a16="http://schemas.microsoft.com/office/drawing/2014/main" xmlns="" id="{9A0421DC-F643-4293-BDF1-614AF7BA2854}"/>
              </a:ext>
            </a:extLst>
          </p:cNvPr>
          <p:cNvSpPr txBox="1"/>
          <p:nvPr/>
        </p:nvSpPr>
        <p:spPr>
          <a:xfrm>
            <a:off x="2822515" y="2223202"/>
            <a:ext cx="314510" cy="400110"/>
          </a:xfrm>
          <a:prstGeom prst="rect">
            <a:avLst/>
          </a:prstGeom>
          <a:noFill/>
        </p:spPr>
        <p:txBody>
          <a:bodyPr wrap="none" rtlCol="0">
            <a:spAutoFit/>
          </a:bodyPr>
          <a:lstStyle/>
          <a:p>
            <a:r>
              <a:rPr lang="en-CA" sz="2000" b="1" dirty="0">
                <a:solidFill>
                  <a:schemeClr val="bg1"/>
                </a:solidFill>
                <a:latin typeface="Corbel" panose="020B0503020204020204" pitchFamily="34" charset="0"/>
              </a:rPr>
              <a:t>2</a:t>
            </a:r>
          </a:p>
        </p:txBody>
      </p:sp>
      <p:sp>
        <p:nvSpPr>
          <p:cNvPr id="534" name="TextBox 533">
            <a:extLst>
              <a:ext uri="{FF2B5EF4-FFF2-40B4-BE49-F238E27FC236}">
                <a16:creationId xmlns:a16="http://schemas.microsoft.com/office/drawing/2014/main" xmlns="" id="{892553DF-E7BF-4122-8B6B-451706DE17D5}"/>
              </a:ext>
            </a:extLst>
          </p:cNvPr>
          <p:cNvSpPr txBox="1"/>
          <p:nvPr/>
        </p:nvSpPr>
        <p:spPr>
          <a:xfrm>
            <a:off x="3231391" y="2257705"/>
            <a:ext cx="1741182" cy="400110"/>
          </a:xfrm>
          <a:prstGeom prst="rect">
            <a:avLst/>
          </a:prstGeom>
          <a:noFill/>
        </p:spPr>
        <p:txBody>
          <a:bodyPr wrap="none" rtlCol="0">
            <a:spAutoFit/>
          </a:bodyPr>
          <a:lstStyle/>
          <a:p>
            <a:r>
              <a:rPr lang="zh-CN" altLang="en-US" sz="2000" b="1" dirty="0" smtClean="0">
                <a:solidFill>
                  <a:schemeClr val="tx2"/>
                </a:solidFill>
                <a:latin typeface="Corbel" panose="020B0503020204020204" pitchFamily="34" charset="0"/>
              </a:rPr>
              <a:t>分离</a:t>
            </a:r>
            <a:r>
              <a:rPr lang="en-CA" sz="2000" b="1" dirty="0" err="1" smtClean="0">
                <a:solidFill>
                  <a:schemeClr val="tx2"/>
                </a:solidFill>
                <a:latin typeface="Corbel" panose="020B0503020204020204" pitchFamily="34" charset="0"/>
              </a:rPr>
              <a:t>病变</a:t>
            </a:r>
            <a:r>
              <a:rPr lang="en-CA" sz="2000" b="1" dirty="0" err="1">
                <a:solidFill>
                  <a:schemeClr val="tx2"/>
                </a:solidFill>
                <a:latin typeface="Corbel" panose="020B0503020204020204" pitchFamily="34" charset="0"/>
              </a:rPr>
              <a:t>DNA</a:t>
            </a:r>
            <a:endParaRPr lang="en-CA" sz="2000" b="1" dirty="0">
              <a:solidFill>
                <a:schemeClr val="tx2"/>
              </a:solidFill>
              <a:latin typeface="Corbel" panose="020B0503020204020204" pitchFamily="34" charset="0"/>
            </a:endParaRPr>
          </a:p>
        </p:txBody>
      </p:sp>
      <p:sp>
        <p:nvSpPr>
          <p:cNvPr id="535" name="Oval 534">
            <a:extLst>
              <a:ext uri="{FF2B5EF4-FFF2-40B4-BE49-F238E27FC236}">
                <a16:creationId xmlns:a16="http://schemas.microsoft.com/office/drawing/2014/main" xmlns="" id="{BC68AD07-7314-4DBC-83EE-59837A613CBE}"/>
              </a:ext>
            </a:extLst>
          </p:cNvPr>
          <p:cNvSpPr/>
          <p:nvPr/>
        </p:nvSpPr>
        <p:spPr>
          <a:xfrm>
            <a:off x="8017358" y="1156344"/>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6" name="TextBox 535">
            <a:extLst>
              <a:ext uri="{FF2B5EF4-FFF2-40B4-BE49-F238E27FC236}">
                <a16:creationId xmlns:a16="http://schemas.microsoft.com/office/drawing/2014/main" xmlns="" id="{27210247-7E09-4643-B04B-9C4861012394}"/>
              </a:ext>
            </a:extLst>
          </p:cNvPr>
          <p:cNvSpPr txBox="1"/>
          <p:nvPr/>
        </p:nvSpPr>
        <p:spPr>
          <a:xfrm>
            <a:off x="8101710" y="1190466"/>
            <a:ext cx="309700" cy="400110"/>
          </a:xfrm>
          <a:prstGeom prst="rect">
            <a:avLst/>
          </a:prstGeom>
          <a:noFill/>
        </p:spPr>
        <p:txBody>
          <a:bodyPr wrap="none" rtlCol="0">
            <a:spAutoFit/>
          </a:bodyPr>
          <a:lstStyle/>
          <a:p>
            <a:r>
              <a:rPr lang="en-CA" sz="2000" b="1" dirty="0">
                <a:solidFill>
                  <a:schemeClr val="bg1"/>
                </a:solidFill>
                <a:latin typeface="Corbel" panose="020B0503020204020204" pitchFamily="34" charset="0"/>
              </a:rPr>
              <a:t>3</a:t>
            </a:r>
          </a:p>
        </p:txBody>
      </p:sp>
      <p:sp>
        <p:nvSpPr>
          <p:cNvPr id="537" name="TextBox 536">
            <a:extLst>
              <a:ext uri="{FF2B5EF4-FFF2-40B4-BE49-F238E27FC236}">
                <a16:creationId xmlns:a16="http://schemas.microsoft.com/office/drawing/2014/main" xmlns="" id="{9B399C87-FBDC-494C-BB16-5642B3C12DD7}"/>
              </a:ext>
            </a:extLst>
          </p:cNvPr>
          <p:cNvSpPr txBox="1"/>
          <p:nvPr/>
        </p:nvSpPr>
        <p:spPr>
          <a:xfrm>
            <a:off x="8558910" y="1067498"/>
            <a:ext cx="2134908" cy="1015663"/>
          </a:xfrm>
          <a:prstGeom prst="rect">
            <a:avLst/>
          </a:prstGeom>
          <a:noFill/>
        </p:spPr>
        <p:txBody>
          <a:bodyPr wrap="square" rtlCol="0">
            <a:spAutoFit/>
          </a:bodyPr>
          <a:lstStyle/>
          <a:p>
            <a:r>
              <a:rPr lang="zh-CN" altLang="en-US" sz="2000" b="1" dirty="0">
                <a:solidFill>
                  <a:schemeClr val="tx2"/>
                </a:solidFill>
                <a:latin typeface="Corbel" panose="020B0503020204020204" pitchFamily="34" charset="0"/>
              </a:rPr>
              <a:t>将</a:t>
            </a:r>
            <a:r>
              <a:rPr lang="en-US" altLang="zh-CN" sz="2000" b="1" dirty="0">
                <a:solidFill>
                  <a:schemeClr val="tx2"/>
                </a:solidFill>
                <a:latin typeface="Corbel" panose="020B0503020204020204" pitchFamily="34" charset="0"/>
              </a:rPr>
              <a:t>DNA</a:t>
            </a:r>
            <a:r>
              <a:rPr lang="zh-CN" altLang="en-US" sz="2000" b="1" dirty="0" smtClean="0">
                <a:solidFill>
                  <a:schemeClr val="tx2"/>
                </a:solidFill>
                <a:latin typeface="Corbel" panose="020B0503020204020204" pitchFamily="34" charset="0"/>
              </a:rPr>
              <a:t>分成片段，并用</a:t>
            </a:r>
            <a:r>
              <a:rPr lang="en-US" altLang="zh-CN" sz="2000" b="1" dirty="0" smtClean="0">
                <a:solidFill>
                  <a:schemeClr val="tx2"/>
                </a:solidFill>
                <a:latin typeface="Corbel" panose="020B0503020204020204" pitchFamily="34" charset="0"/>
              </a:rPr>
              <a:t>PCR</a:t>
            </a:r>
            <a:r>
              <a:rPr lang="zh-CN" altLang="en-US" sz="2000" b="1" dirty="0" smtClean="0">
                <a:solidFill>
                  <a:schemeClr val="tx2"/>
                </a:solidFill>
                <a:latin typeface="Corbel" panose="020B0503020204020204" pitchFamily="34" charset="0"/>
              </a:rPr>
              <a:t>技术扩增</a:t>
            </a:r>
            <a:endParaRPr lang="en-CA" altLang="zh-CN" sz="2000" b="1" dirty="0">
              <a:solidFill>
                <a:schemeClr val="tx2"/>
              </a:solidFill>
              <a:latin typeface="Corbel" panose="020B0503020204020204" pitchFamily="34" charset="0"/>
            </a:endParaRPr>
          </a:p>
        </p:txBody>
      </p:sp>
      <p:sp>
        <p:nvSpPr>
          <p:cNvPr id="538" name="Oval 537">
            <a:extLst>
              <a:ext uri="{FF2B5EF4-FFF2-40B4-BE49-F238E27FC236}">
                <a16:creationId xmlns:a16="http://schemas.microsoft.com/office/drawing/2014/main" xmlns="" id="{E831CB54-DFB7-4493-B21F-1078227C6D6A}"/>
              </a:ext>
            </a:extLst>
          </p:cNvPr>
          <p:cNvSpPr/>
          <p:nvPr/>
        </p:nvSpPr>
        <p:spPr>
          <a:xfrm>
            <a:off x="8288338" y="4767723"/>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9" name="TextBox 538">
            <a:extLst>
              <a:ext uri="{FF2B5EF4-FFF2-40B4-BE49-F238E27FC236}">
                <a16:creationId xmlns:a16="http://schemas.microsoft.com/office/drawing/2014/main" xmlns="" id="{F965576B-930E-4156-A207-20BE6D9082E9}"/>
              </a:ext>
            </a:extLst>
          </p:cNvPr>
          <p:cNvSpPr txBox="1"/>
          <p:nvPr/>
        </p:nvSpPr>
        <p:spPr>
          <a:xfrm>
            <a:off x="8372690" y="4801845"/>
            <a:ext cx="319318" cy="400110"/>
          </a:xfrm>
          <a:prstGeom prst="rect">
            <a:avLst/>
          </a:prstGeom>
          <a:noFill/>
        </p:spPr>
        <p:txBody>
          <a:bodyPr wrap="square" rtlCol="0">
            <a:spAutoFit/>
          </a:bodyPr>
          <a:lstStyle/>
          <a:p>
            <a:r>
              <a:rPr lang="en-CA" sz="2000" b="1" dirty="0">
                <a:solidFill>
                  <a:schemeClr val="bg1"/>
                </a:solidFill>
                <a:latin typeface="Corbel" panose="020B0503020204020204" pitchFamily="34" charset="0"/>
              </a:rPr>
              <a:t>4</a:t>
            </a:r>
          </a:p>
        </p:txBody>
      </p:sp>
      <p:sp>
        <p:nvSpPr>
          <p:cNvPr id="540" name="TextBox 539">
            <a:extLst>
              <a:ext uri="{FF2B5EF4-FFF2-40B4-BE49-F238E27FC236}">
                <a16:creationId xmlns:a16="http://schemas.microsoft.com/office/drawing/2014/main" xmlns="" id="{711A2C83-7560-4A02-8923-838D89EA13C5}"/>
              </a:ext>
            </a:extLst>
          </p:cNvPr>
          <p:cNvSpPr txBox="1"/>
          <p:nvPr/>
        </p:nvSpPr>
        <p:spPr>
          <a:xfrm>
            <a:off x="8823917" y="4786457"/>
            <a:ext cx="2743200" cy="1323439"/>
          </a:xfrm>
          <a:prstGeom prst="rect">
            <a:avLst/>
          </a:prstGeom>
          <a:noFill/>
        </p:spPr>
        <p:txBody>
          <a:bodyPr wrap="square" rtlCol="0">
            <a:spAutoFit/>
          </a:bodyPr>
          <a:lstStyle/>
          <a:p>
            <a:r>
              <a:rPr lang="zh-CN" altLang="en-US" sz="2000" b="1" dirty="0">
                <a:solidFill>
                  <a:schemeClr val="tx2"/>
                </a:solidFill>
                <a:latin typeface="Corbel" panose="020B0503020204020204" pitchFamily="34" charset="0"/>
              </a:rPr>
              <a:t>设计专有的引物和探针</a:t>
            </a:r>
            <a:r>
              <a:rPr lang="zh-CN" altLang="en-US" sz="2000" b="1" dirty="0" smtClean="0">
                <a:solidFill>
                  <a:schemeClr val="tx2"/>
                </a:solidFill>
                <a:latin typeface="Corbel" panose="020B0503020204020204" pitchFamily="34" charset="0"/>
              </a:rPr>
              <a:t>，在片段被</a:t>
            </a:r>
            <a:r>
              <a:rPr lang="zh-CN" altLang="en-US" sz="2000" b="1" dirty="0">
                <a:solidFill>
                  <a:schemeClr val="tx2"/>
                </a:solidFill>
                <a:latin typeface="Corbel" panose="020B0503020204020204" pitchFamily="34" charset="0"/>
              </a:rPr>
              <a:t>照射</a:t>
            </a:r>
            <a:r>
              <a:rPr lang="zh-CN" altLang="en-US" sz="2000" b="1" dirty="0" smtClean="0">
                <a:solidFill>
                  <a:schemeClr val="tx2"/>
                </a:solidFill>
                <a:latin typeface="Corbel" panose="020B0503020204020204" pitchFamily="34" charset="0"/>
              </a:rPr>
              <a:t>时定向识别与</a:t>
            </a:r>
            <a:r>
              <a:rPr lang="zh-CN" altLang="en-US" sz="2000" b="1" dirty="0">
                <a:solidFill>
                  <a:schemeClr val="tx2"/>
                </a:solidFill>
                <a:latin typeface="Corbel" panose="020B0503020204020204" pitchFamily="34" charset="0"/>
              </a:rPr>
              <a:t>癌症进展相关的</a:t>
            </a:r>
            <a:r>
              <a:rPr lang="en-US" altLang="zh-CN" sz="2000" b="1" dirty="0">
                <a:solidFill>
                  <a:schemeClr val="tx2"/>
                </a:solidFill>
                <a:latin typeface="Corbel" panose="020B0503020204020204" pitchFamily="34" charset="0"/>
              </a:rPr>
              <a:t>DNA</a:t>
            </a:r>
            <a:r>
              <a:rPr lang="zh-CN" altLang="en-US" sz="2000" b="1" dirty="0">
                <a:solidFill>
                  <a:schemeClr val="tx2"/>
                </a:solidFill>
                <a:latin typeface="Corbel" panose="020B0503020204020204" pitchFamily="34" charset="0"/>
              </a:rPr>
              <a:t>突变</a:t>
            </a:r>
            <a:endParaRPr lang="en-CA" altLang="zh-CN" sz="2000" b="1" dirty="0">
              <a:solidFill>
                <a:schemeClr val="tx2"/>
              </a:solidFill>
              <a:latin typeface="Corbel" panose="020B0503020204020204" pitchFamily="34" charset="0"/>
            </a:endParaRPr>
          </a:p>
        </p:txBody>
      </p:sp>
      <p:sp>
        <p:nvSpPr>
          <p:cNvPr id="310" name="Oval 309">
            <a:extLst>
              <a:ext uri="{FF2B5EF4-FFF2-40B4-BE49-F238E27FC236}">
                <a16:creationId xmlns:a16="http://schemas.microsoft.com/office/drawing/2014/main" xmlns="" id="{73506111-79B6-4348-8FA4-F45B51BCF640}"/>
              </a:ext>
            </a:extLst>
          </p:cNvPr>
          <p:cNvSpPr/>
          <p:nvPr/>
        </p:nvSpPr>
        <p:spPr>
          <a:xfrm>
            <a:off x="581937" y="1141098"/>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11" name="TextBox 310">
            <a:extLst>
              <a:ext uri="{FF2B5EF4-FFF2-40B4-BE49-F238E27FC236}">
                <a16:creationId xmlns:a16="http://schemas.microsoft.com/office/drawing/2014/main" xmlns="" id="{40784B5E-F4F5-FB4C-89AC-AD78569B7EDF}"/>
              </a:ext>
            </a:extLst>
          </p:cNvPr>
          <p:cNvSpPr txBox="1"/>
          <p:nvPr/>
        </p:nvSpPr>
        <p:spPr>
          <a:xfrm>
            <a:off x="666289" y="1175220"/>
            <a:ext cx="314510" cy="400110"/>
          </a:xfrm>
          <a:prstGeom prst="rect">
            <a:avLst/>
          </a:prstGeom>
          <a:noFill/>
        </p:spPr>
        <p:txBody>
          <a:bodyPr wrap="none" rtlCol="0">
            <a:spAutoFit/>
          </a:bodyPr>
          <a:lstStyle/>
          <a:p>
            <a:r>
              <a:rPr lang="en-CA" sz="2000" b="1" dirty="0">
                <a:solidFill>
                  <a:schemeClr val="bg1"/>
                </a:solidFill>
                <a:latin typeface="Corbel" panose="020B0503020204020204" pitchFamily="34" charset="0"/>
              </a:rPr>
              <a:t>1</a:t>
            </a:r>
          </a:p>
        </p:txBody>
      </p:sp>
      <p:sp>
        <p:nvSpPr>
          <p:cNvPr id="312" name="TextBox 311">
            <a:extLst>
              <a:ext uri="{FF2B5EF4-FFF2-40B4-BE49-F238E27FC236}">
                <a16:creationId xmlns:a16="http://schemas.microsoft.com/office/drawing/2014/main" xmlns="" id="{038BF7DC-6755-7A41-877F-7423DE324307}"/>
              </a:ext>
            </a:extLst>
          </p:cNvPr>
          <p:cNvSpPr txBox="1"/>
          <p:nvPr/>
        </p:nvSpPr>
        <p:spPr>
          <a:xfrm>
            <a:off x="1046589" y="1209723"/>
            <a:ext cx="3262432" cy="400110"/>
          </a:xfrm>
          <a:prstGeom prst="rect">
            <a:avLst/>
          </a:prstGeom>
          <a:noFill/>
        </p:spPr>
        <p:txBody>
          <a:bodyPr wrap="none" rtlCol="0">
            <a:spAutoFit/>
          </a:bodyPr>
          <a:lstStyle/>
          <a:p>
            <a:r>
              <a:rPr lang="en-CA" sz="2000" b="1" dirty="0" err="1" smtClean="0">
                <a:solidFill>
                  <a:schemeClr val="tx2"/>
                </a:solidFill>
                <a:latin typeface="Corbel" panose="020B0503020204020204" pitchFamily="34" charset="0"/>
              </a:rPr>
              <a:t>使用三个非</a:t>
            </a:r>
            <a:r>
              <a:rPr lang="zh-CN" altLang="en-US" sz="2000" b="1" dirty="0" smtClean="0">
                <a:solidFill>
                  <a:schemeClr val="tx2"/>
                </a:solidFill>
                <a:latin typeface="Corbel" panose="020B0503020204020204" pitchFamily="34" charset="0"/>
              </a:rPr>
              <a:t>开刀的</a:t>
            </a:r>
            <a:r>
              <a:rPr lang="en-CA" sz="2000" b="1" dirty="0" err="1" smtClean="0">
                <a:solidFill>
                  <a:schemeClr val="tx2"/>
                </a:solidFill>
                <a:latin typeface="Corbel" panose="020B0503020204020204" pitchFamily="34" charset="0"/>
              </a:rPr>
              <a:t>样本收集</a:t>
            </a:r>
            <a:endParaRPr lang="en-CA" sz="2000" b="1" dirty="0">
              <a:solidFill>
                <a:schemeClr val="tx2"/>
              </a:solidFill>
              <a:latin typeface="Corbel" panose="020B0503020204020204" pitchFamily="34" charset="0"/>
            </a:endParaRPr>
          </a:p>
        </p:txBody>
      </p:sp>
      <p:sp>
        <p:nvSpPr>
          <p:cNvPr id="314" name="TextBox 313">
            <a:extLst>
              <a:ext uri="{FF2B5EF4-FFF2-40B4-BE49-F238E27FC236}">
                <a16:creationId xmlns:a16="http://schemas.microsoft.com/office/drawing/2014/main" xmlns="" id="{E3C249C1-1699-E74C-AFA9-AB99C634E9B9}"/>
              </a:ext>
            </a:extLst>
          </p:cNvPr>
          <p:cNvSpPr txBox="1"/>
          <p:nvPr/>
        </p:nvSpPr>
        <p:spPr>
          <a:xfrm>
            <a:off x="618797" y="3340615"/>
            <a:ext cx="1630695" cy="338554"/>
          </a:xfrm>
          <a:prstGeom prst="rect">
            <a:avLst/>
          </a:prstGeom>
          <a:noFill/>
        </p:spPr>
        <p:txBody>
          <a:bodyPr wrap="square" rtlCol="0">
            <a:spAutoFit/>
          </a:bodyPr>
          <a:lstStyle/>
          <a:p>
            <a:r>
              <a:rPr lang="en-CA" sz="1600" b="1" u="sng" dirty="0">
                <a:solidFill>
                  <a:schemeClr val="tx2"/>
                </a:solidFill>
                <a:latin typeface="Corbel" panose="020B0503020204020204" pitchFamily="34" charset="0"/>
              </a:rPr>
              <a:t>唾液样本</a:t>
            </a:r>
            <a:endParaRPr lang="en-CA" sz="1600" u="sng" dirty="0">
              <a:solidFill>
                <a:schemeClr val="tx2"/>
              </a:solidFill>
              <a:latin typeface="Corbel" panose="020B0503020204020204" pitchFamily="34" charset="0"/>
            </a:endParaRPr>
          </a:p>
        </p:txBody>
      </p:sp>
      <p:pic>
        <p:nvPicPr>
          <p:cNvPr id="316" name="Picture 315">
            <a:extLst>
              <a:ext uri="{FF2B5EF4-FFF2-40B4-BE49-F238E27FC236}">
                <a16:creationId xmlns:a16="http://schemas.microsoft.com/office/drawing/2014/main" xmlns="" id="{E8A7B1A0-285D-BA44-938F-07386F57E7BA}"/>
              </a:ext>
            </a:extLst>
          </p:cNvPr>
          <p:cNvPicPr>
            <a:picLocks noChangeAspect="1"/>
          </p:cNvPicPr>
          <p:nvPr/>
        </p:nvPicPr>
        <p:blipFill rotWithShape="1">
          <a:blip r:embed="rId3"/>
          <a:srcRect l="29010" t="18390" r="27511" b="27600"/>
          <a:stretch/>
        </p:blipFill>
        <p:spPr>
          <a:xfrm>
            <a:off x="729906" y="2017225"/>
            <a:ext cx="1351325" cy="1258768"/>
          </a:xfrm>
          <a:prstGeom prst="rect">
            <a:avLst/>
          </a:prstGeom>
        </p:spPr>
      </p:pic>
      <p:pic>
        <p:nvPicPr>
          <p:cNvPr id="317" name="Picture 316">
            <a:extLst>
              <a:ext uri="{FF2B5EF4-FFF2-40B4-BE49-F238E27FC236}">
                <a16:creationId xmlns:a16="http://schemas.microsoft.com/office/drawing/2014/main" xmlns="" id="{4439C4C3-CD5C-8D49-8695-82FE533989EE}"/>
              </a:ext>
            </a:extLst>
          </p:cNvPr>
          <p:cNvPicPr>
            <a:picLocks noChangeAspect="1"/>
          </p:cNvPicPr>
          <p:nvPr/>
        </p:nvPicPr>
        <p:blipFill rotWithShape="1">
          <a:blip r:embed="rId4"/>
          <a:srcRect l="201" t="16156" r="-201" b="8058"/>
          <a:stretch/>
        </p:blipFill>
        <p:spPr>
          <a:xfrm>
            <a:off x="590221" y="4984126"/>
            <a:ext cx="1630695" cy="1433605"/>
          </a:xfrm>
          <a:prstGeom prst="rect">
            <a:avLst/>
          </a:prstGeom>
        </p:spPr>
      </p:pic>
      <p:pic>
        <p:nvPicPr>
          <p:cNvPr id="318" name="Picture 317">
            <a:extLst>
              <a:ext uri="{FF2B5EF4-FFF2-40B4-BE49-F238E27FC236}">
                <a16:creationId xmlns:a16="http://schemas.microsoft.com/office/drawing/2014/main" xmlns="" id="{8DF13CC3-F281-904E-8B59-40A967B821E3}"/>
              </a:ext>
            </a:extLst>
          </p:cNvPr>
          <p:cNvPicPr>
            <a:picLocks noChangeAspect="1"/>
          </p:cNvPicPr>
          <p:nvPr/>
        </p:nvPicPr>
        <p:blipFill>
          <a:blip r:embed="rId5"/>
          <a:stretch>
            <a:fillRect/>
          </a:stretch>
        </p:blipFill>
        <p:spPr>
          <a:xfrm>
            <a:off x="677576" y="3662659"/>
            <a:ext cx="1455984" cy="1195006"/>
          </a:xfrm>
          <a:prstGeom prst="rect">
            <a:avLst/>
          </a:prstGeom>
        </p:spPr>
      </p:pic>
      <p:sp>
        <p:nvSpPr>
          <p:cNvPr id="313" name="TextBox 312">
            <a:extLst>
              <a:ext uri="{FF2B5EF4-FFF2-40B4-BE49-F238E27FC236}">
                <a16:creationId xmlns:a16="http://schemas.microsoft.com/office/drawing/2014/main" xmlns="" id="{9FDFF342-F09B-2444-82C8-A7D82CC85CF0}"/>
              </a:ext>
            </a:extLst>
          </p:cNvPr>
          <p:cNvSpPr txBox="1"/>
          <p:nvPr/>
        </p:nvSpPr>
        <p:spPr>
          <a:xfrm>
            <a:off x="498359" y="1854408"/>
            <a:ext cx="1814419" cy="338554"/>
          </a:xfrm>
          <a:prstGeom prst="rect">
            <a:avLst/>
          </a:prstGeom>
          <a:noFill/>
        </p:spPr>
        <p:txBody>
          <a:bodyPr wrap="square" rtlCol="0">
            <a:spAutoFit/>
          </a:bodyPr>
          <a:lstStyle/>
          <a:p>
            <a:r>
              <a:rPr lang="zh-CN" altLang="en-US" sz="1600" b="1" u="sng" dirty="0" smtClean="0">
                <a:solidFill>
                  <a:schemeClr val="tx2"/>
                </a:solidFill>
                <a:latin typeface="Corbel" panose="020B0503020204020204" pitchFamily="34" charset="0"/>
              </a:rPr>
              <a:t>口腔</a:t>
            </a:r>
            <a:r>
              <a:rPr lang="zh-CN" altLang="en-CA" sz="1600" b="1" u="sng" dirty="0" smtClean="0">
                <a:solidFill>
                  <a:schemeClr val="tx2"/>
                </a:solidFill>
                <a:latin typeface="Corbel" panose="020B0503020204020204" pitchFamily="34" charset="0"/>
              </a:rPr>
              <a:t>采样</a:t>
            </a:r>
            <a:endParaRPr lang="en-CA" sz="1600" u="sng" dirty="0">
              <a:solidFill>
                <a:schemeClr val="tx2"/>
              </a:solidFill>
              <a:latin typeface="Corbel" panose="020B0503020204020204" pitchFamily="34" charset="0"/>
            </a:endParaRPr>
          </a:p>
        </p:txBody>
      </p:sp>
      <p:sp>
        <p:nvSpPr>
          <p:cNvPr id="315" name="TextBox 314">
            <a:extLst>
              <a:ext uri="{FF2B5EF4-FFF2-40B4-BE49-F238E27FC236}">
                <a16:creationId xmlns:a16="http://schemas.microsoft.com/office/drawing/2014/main" xmlns="" id="{44F4E4FE-46E0-1841-9299-2464F901A8CD}"/>
              </a:ext>
            </a:extLst>
          </p:cNvPr>
          <p:cNvSpPr txBox="1"/>
          <p:nvPr/>
        </p:nvSpPr>
        <p:spPr>
          <a:xfrm>
            <a:off x="626951" y="4838048"/>
            <a:ext cx="1814419" cy="338554"/>
          </a:xfrm>
          <a:prstGeom prst="rect">
            <a:avLst/>
          </a:prstGeom>
          <a:noFill/>
        </p:spPr>
        <p:txBody>
          <a:bodyPr wrap="square" rtlCol="0">
            <a:spAutoFit/>
          </a:bodyPr>
          <a:lstStyle/>
          <a:p>
            <a:r>
              <a:rPr lang="en-CA" sz="1600" b="1" u="sng" dirty="0">
                <a:solidFill>
                  <a:schemeClr val="tx2"/>
                </a:solidFill>
                <a:latin typeface="Corbel" panose="020B0503020204020204" pitchFamily="34" charset="0"/>
              </a:rPr>
              <a:t>血液样本</a:t>
            </a:r>
            <a:endParaRPr lang="en-CA" sz="1600" u="sng" dirty="0">
              <a:solidFill>
                <a:schemeClr val="tx2"/>
              </a:solidFill>
              <a:latin typeface="Corbel" panose="020B0503020204020204" pitchFamily="34" charset="0"/>
            </a:endParaRPr>
          </a:p>
        </p:txBody>
      </p:sp>
    </p:spTree>
    <p:extLst>
      <p:ext uri="{BB962C8B-B14F-4D97-AF65-F5344CB8AC3E}">
        <p14:creationId xmlns:p14="http://schemas.microsoft.com/office/powerpoint/2010/main" val="119744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A8B6D-EDAE-45EB-85B4-E08A1E347584}"/>
              </a:ext>
            </a:extLst>
          </p:cNvPr>
          <p:cNvSpPr>
            <a:spLocks noGrp="1"/>
          </p:cNvSpPr>
          <p:nvPr>
            <p:ph type="title"/>
          </p:nvPr>
        </p:nvSpPr>
        <p:spPr/>
        <p:txBody>
          <a:bodyPr/>
          <a:lstStyle/>
          <a:p>
            <a:r>
              <a:rPr lang="en-CA" dirty="0"/>
              <a:t>	</a:t>
            </a:r>
            <a:r>
              <a:rPr lang="en-CA" altLang="zh-CN" dirty="0"/>
              <a:t>与3 </a:t>
            </a:r>
            <a:r>
              <a:rPr lang="en-CA" altLang="zh-CN" dirty="0" smtClean="0"/>
              <a:t>Cl</a:t>
            </a:r>
            <a:r>
              <a:rPr lang="zh-CN" altLang="en-US" dirty="0" smtClean="0"/>
              <a:t> </a:t>
            </a:r>
            <a:r>
              <a:rPr lang="en-CA" altLang="zh-CN" dirty="0" err="1" smtClean="0"/>
              <a:t>生物信息学</a:t>
            </a:r>
            <a:r>
              <a:rPr lang="zh-CN" altLang="en-US" dirty="0" smtClean="0"/>
              <a:t>的结合</a:t>
            </a:r>
            <a:endParaRPr lang="en-CA" dirty="0"/>
          </a:p>
        </p:txBody>
      </p:sp>
      <p:sp>
        <p:nvSpPr>
          <p:cNvPr id="4" name="Date Placeholder 3">
            <a:extLst>
              <a:ext uri="{FF2B5EF4-FFF2-40B4-BE49-F238E27FC236}">
                <a16:creationId xmlns:a16="http://schemas.microsoft.com/office/drawing/2014/main" xmlns="" id="{D9A51165-73B6-4843-B045-028BD6A8257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2E52C0D5-7904-4CC9-8F6C-730BE8D4C0BE}"/>
              </a:ext>
            </a:extLst>
          </p:cNvPr>
          <p:cNvSpPr>
            <a:spLocks noGrp="1"/>
          </p:cNvSpPr>
          <p:nvPr>
            <p:ph type="ftr" sz="quarter" idx="11"/>
          </p:nvPr>
        </p:nvSpPr>
        <p:spPr/>
        <p:txBody>
          <a:bodyPr/>
          <a:lstStyle/>
          <a:p>
            <a:r>
              <a:rPr lang="en-US"/>
              <a:t>3Ci Medical Research &amp; Discovery Corp.</a:t>
            </a:r>
            <a:endParaRPr lang="en-US" dirty="0"/>
          </a:p>
        </p:txBody>
      </p:sp>
      <p:sp>
        <p:nvSpPr>
          <p:cNvPr id="6" name="Slide Number Placeholder 5">
            <a:extLst>
              <a:ext uri="{FF2B5EF4-FFF2-40B4-BE49-F238E27FC236}">
                <a16:creationId xmlns:a16="http://schemas.microsoft.com/office/drawing/2014/main" xmlns="" id="{1F9CB859-60F2-418F-80C0-6A3EF791A9AB}"/>
              </a:ext>
            </a:extLst>
          </p:cNvPr>
          <p:cNvSpPr>
            <a:spLocks noGrp="1"/>
          </p:cNvSpPr>
          <p:nvPr>
            <p:ph type="sldNum" sz="quarter" idx="12"/>
          </p:nvPr>
        </p:nvSpPr>
        <p:spPr>
          <a:xfrm>
            <a:off x="1790902" y="6714200"/>
            <a:ext cx="2743200" cy="365125"/>
          </a:xfrm>
        </p:spPr>
        <p:txBody>
          <a:bodyPr/>
          <a:lstStyle/>
          <a:p>
            <a:fld id="{CEEC4F97-E74D-EF4A-A46C-5FD1DB6362C6}" type="slidenum">
              <a:rPr lang="en-US" smtClean="0"/>
              <a:t>6</a:t>
            </a:fld>
            <a:endParaRPr lang="en-US"/>
          </a:p>
        </p:txBody>
      </p:sp>
      <p:sp>
        <p:nvSpPr>
          <p:cNvPr id="541" name="Oval 540">
            <a:extLst>
              <a:ext uri="{FF2B5EF4-FFF2-40B4-BE49-F238E27FC236}">
                <a16:creationId xmlns:a16="http://schemas.microsoft.com/office/drawing/2014/main" xmlns="" id="{08CF8CB9-83A8-4D3B-937B-7AC607FC6BF9}"/>
              </a:ext>
            </a:extLst>
          </p:cNvPr>
          <p:cNvSpPr/>
          <p:nvPr/>
        </p:nvSpPr>
        <p:spPr>
          <a:xfrm>
            <a:off x="515938" y="1001785"/>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2" name="TextBox 541">
            <a:extLst>
              <a:ext uri="{FF2B5EF4-FFF2-40B4-BE49-F238E27FC236}">
                <a16:creationId xmlns:a16="http://schemas.microsoft.com/office/drawing/2014/main" xmlns="" id="{8C692E6E-0A3E-4FB9-B505-F2CD7974FC26}"/>
              </a:ext>
            </a:extLst>
          </p:cNvPr>
          <p:cNvSpPr txBox="1"/>
          <p:nvPr/>
        </p:nvSpPr>
        <p:spPr>
          <a:xfrm>
            <a:off x="600290" y="1035907"/>
            <a:ext cx="309700" cy="400110"/>
          </a:xfrm>
          <a:prstGeom prst="rect">
            <a:avLst/>
          </a:prstGeom>
          <a:noFill/>
        </p:spPr>
        <p:txBody>
          <a:bodyPr wrap="none" rtlCol="0">
            <a:spAutoFit/>
          </a:bodyPr>
          <a:lstStyle/>
          <a:p>
            <a:r>
              <a:rPr lang="en-CA" sz="2000" b="1" dirty="0">
                <a:solidFill>
                  <a:schemeClr val="bg1"/>
                </a:solidFill>
                <a:latin typeface="Corbel" panose="020B0503020204020204" pitchFamily="34" charset="0"/>
              </a:rPr>
              <a:t>5</a:t>
            </a:r>
          </a:p>
        </p:txBody>
      </p:sp>
      <p:sp>
        <p:nvSpPr>
          <p:cNvPr id="543" name="TextBox 542">
            <a:extLst>
              <a:ext uri="{FF2B5EF4-FFF2-40B4-BE49-F238E27FC236}">
                <a16:creationId xmlns:a16="http://schemas.microsoft.com/office/drawing/2014/main" xmlns="" id="{DAF86476-E843-4AFD-9BF3-300C0899CF95}"/>
              </a:ext>
            </a:extLst>
          </p:cNvPr>
          <p:cNvSpPr txBox="1"/>
          <p:nvPr/>
        </p:nvSpPr>
        <p:spPr>
          <a:xfrm>
            <a:off x="1104485" y="834390"/>
            <a:ext cx="9819419" cy="1015663"/>
          </a:xfrm>
          <a:prstGeom prst="rect">
            <a:avLst/>
          </a:prstGeom>
          <a:noFill/>
        </p:spPr>
        <p:txBody>
          <a:bodyPr wrap="square" rtlCol="0">
            <a:spAutoFit/>
          </a:bodyPr>
          <a:lstStyle/>
          <a:p>
            <a:r>
              <a:rPr lang="zh-CN" altLang="en-US" sz="2000" b="1" dirty="0">
                <a:solidFill>
                  <a:schemeClr val="tx2"/>
                </a:solidFill>
                <a:latin typeface="Corbel" panose="020B0503020204020204" pitchFamily="34" charset="0"/>
              </a:rPr>
              <a:t>通过检测分析数据以确定病变是正常的（良性的）还是癌前</a:t>
            </a:r>
            <a:r>
              <a:rPr lang="zh-CN" altLang="en-US" sz="2000" b="1" dirty="0" smtClean="0">
                <a:solidFill>
                  <a:schemeClr val="tx2"/>
                </a:solidFill>
                <a:latin typeface="Corbel" panose="020B0503020204020204" pitchFamily="34" charset="0"/>
              </a:rPr>
              <a:t>的</a:t>
            </a:r>
            <a:endParaRPr lang="en-US" altLang="zh-CN" sz="2000" b="1" dirty="0" smtClean="0">
              <a:solidFill>
                <a:schemeClr val="tx2"/>
              </a:solidFill>
              <a:latin typeface="Corbel" panose="020B0503020204020204" pitchFamily="34" charset="0"/>
            </a:endParaRPr>
          </a:p>
          <a:p>
            <a:r>
              <a:rPr lang="en-US" altLang="zh-CN" sz="2000" b="1" dirty="0" err="1" smtClean="0">
                <a:solidFill>
                  <a:schemeClr val="tx2"/>
                </a:solidFill>
                <a:latin typeface="Corbel" panose="020B0503020204020204" pitchFamily="34" charset="0"/>
              </a:rPr>
              <a:t>i</a:t>
            </a:r>
            <a:r>
              <a:rPr lang="zh-CN" altLang="en-US" sz="2000" b="1" dirty="0" smtClean="0">
                <a:solidFill>
                  <a:schemeClr val="tx2"/>
                </a:solidFill>
                <a:latin typeface="Corbel" panose="020B0503020204020204" pitchFamily="34" charset="0"/>
              </a:rPr>
              <a:t>）成分（序列）的变异</a:t>
            </a:r>
            <a:r>
              <a:rPr lang="en-CA" sz="2000" b="1" dirty="0" smtClean="0">
                <a:solidFill>
                  <a:schemeClr val="tx2"/>
                </a:solidFill>
                <a:latin typeface="Corbel" panose="020B0503020204020204" pitchFamily="34" charset="0"/>
              </a:rPr>
              <a:t>, </a:t>
            </a:r>
            <a:r>
              <a:rPr lang="zh-CN" altLang="en-US" sz="2000" b="1" dirty="0" smtClean="0">
                <a:solidFill>
                  <a:schemeClr val="tx2"/>
                </a:solidFill>
                <a:latin typeface="Corbel" panose="020B0503020204020204" pitchFamily="34" charset="0"/>
              </a:rPr>
              <a:t>或</a:t>
            </a:r>
            <a:endParaRPr lang="en-US" altLang="zh-CN" sz="2000" b="1" dirty="0" smtClean="0">
              <a:solidFill>
                <a:schemeClr val="tx2"/>
              </a:solidFill>
              <a:latin typeface="Corbel" panose="020B0503020204020204" pitchFamily="34" charset="0"/>
            </a:endParaRPr>
          </a:p>
          <a:p>
            <a:r>
              <a:rPr lang="en-US" altLang="zh-CN" sz="2000" b="1" dirty="0" smtClean="0">
                <a:solidFill>
                  <a:schemeClr val="tx2"/>
                </a:solidFill>
                <a:latin typeface="Corbel" panose="020B0503020204020204" pitchFamily="34" charset="0"/>
              </a:rPr>
              <a:t>ii</a:t>
            </a:r>
            <a:r>
              <a:rPr lang="zh-CN" altLang="en-US" sz="2000" b="1" dirty="0" smtClean="0">
                <a:solidFill>
                  <a:schemeClr val="tx2"/>
                </a:solidFill>
                <a:latin typeface="Corbel" panose="020B0503020204020204" pitchFamily="34" charset="0"/>
              </a:rPr>
              <a:t>）通过基因组拷贝数变异来发现突变</a:t>
            </a:r>
            <a:endParaRPr lang="en-CA" sz="2000" b="1" dirty="0">
              <a:solidFill>
                <a:schemeClr val="tx2"/>
              </a:solidFill>
              <a:latin typeface="Corbel" panose="020B0503020204020204" pitchFamily="34" charset="0"/>
            </a:endParaRPr>
          </a:p>
        </p:txBody>
      </p:sp>
      <p:grpSp>
        <p:nvGrpSpPr>
          <p:cNvPr id="8" name="Group 7">
            <a:extLst>
              <a:ext uri="{FF2B5EF4-FFF2-40B4-BE49-F238E27FC236}">
                <a16:creationId xmlns:a16="http://schemas.microsoft.com/office/drawing/2014/main" xmlns="" id="{BF8D855A-5A2D-CA42-910E-F0F3C50D5859}"/>
              </a:ext>
            </a:extLst>
          </p:cNvPr>
          <p:cNvGrpSpPr/>
          <p:nvPr/>
        </p:nvGrpSpPr>
        <p:grpSpPr>
          <a:xfrm>
            <a:off x="537424" y="1941685"/>
            <a:ext cx="3601412" cy="2071542"/>
            <a:chOff x="8232000" y="1612021"/>
            <a:chExt cx="3601412" cy="2071542"/>
          </a:xfrm>
        </p:grpSpPr>
        <p:cxnSp>
          <p:nvCxnSpPr>
            <p:cNvPr id="173" name="Straight Connector 172">
              <a:extLst>
                <a:ext uri="{FF2B5EF4-FFF2-40B4-BE49-F238E27FC236}">
                  <a16:creationId xmlns:a16="http://schemas.microsoft.com/office/drawing/2014/main" xmlns="" id="{D4A0DC6C-E08B-45AC-8C13-2BB9DF4A073B}"/>
                </a:ext>
              </a:extLst>
            </p:cNvPr>
            <p:cNvCxnSpPr>
              <a:cxnSpLocks/>
            </p:cNvCxnSpPr>
            <p:nvPr/>
          </p:nvCxnSpPr>
          <p:spPr>
            <a:xfrm>
              <a:off x="8260080" y="1872648"/>
              <a:ext cx="0" cy="1810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3E663588-6DE2-4661-93AD-EF4E0395F609}"/>
                </a:ext>
              </a:extLst>
            </p:cNvPr>
            <p:cNvCxnSpPr>
              <a:cxnSpLocks/>
            </p:cNvCxnSpPr>
            <p:nvPr/>
          </p:nvCxnSpPr>
          <p:spPr>
            <a:xfrm>
              <a:off x="8260080" y="3683563"/>
              <a:ext cx="3573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xmlns="" id="{17EDD099-5BB3-492D-9835-76221BDBC086}"/>
                </a:ext>
              </a:extLst>
            </p:cNvPr>
            <p:cNvGrpSpPr>
              <a:grpSpLocks noChangeAspect="1"/>
            </p:cNvGrpSpPr>
            <p:nvPr/>
          </p:nvGrpSpPr>
          <p:grpSpPr>
            <a:xfrm>
              <a:off x="8364258" y="3285005"/>
              <a:ext cx="381000" cy="381000"/>
              <a:chOff x="8457059" y="2943866"/>
              <a:chExt cx="457200" cy="457200"/>
            </a:xfrm>
          </p:grpSpPr>
          <p:sp>
            <p:nvSpPr>
              <p:cNvPr id="205" name="Oval 204">
                <a:extLst>
                  <a:ext uri="{FF2B5EF4-FFF2-40B4-BE49-F238E27FC236}">
                    <a16:creationId xmlns:a16="http://schemas.microsoft.com/office/drawing/2014/main" xmlns="" id="{8FBCAE8F-097F-4FAF-8131-091154C99D4A}"/>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10">
                <a:extLst>
                  <a:ext uri="{FF2B5EF4-FFF2-40B4-BE49-F238E27FC236}">
                    <a16:creationId xmlns:a16="http://schemas.microsoft.com/office/drawing/2014/main" xmlns="" id="{DA447B53-8B48-43E2-97EB-EBDE71EA7FF5}"/>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xmlns="" id="{C1236A76-585D-43A1-AAA2-BD7A24314833}"/>
                </a:ext>
              </a:extLst>
            </p:cNvPr>
            <p:cNvGrpSpPr>
              <a:grpSpLocks noChangeAspect="1"/>
            </p:cNvGrpSpPr>
            <p:nvPr/>
          </p:nvGrpSpPr>
          <p:grpSpPr>
            <a:xfrm>
              <a:off x="8364258" y="2899116"/>
              <a:ext cx="381000" cy="381000"/>
              <a:chOff x="8457059" y="2943866"/>
              <a:chExt cx="457200" cy="457200"/>
            </a:xfrm>
          </p:grpSpPr>
          <p:sp>
            <p:nvSpPr>
              <p:cNvPr id="209" name="Oval 208">
                <a:extLst>
                  <a:ext uri="{FF2B5EF4-FFF2-40B4-BE49-F238E27FC236}">
                    <a16:creationId xmlns:a16="http://schemas.microsoft.com/office/drawing/2014/main" xmlns="" id="{1D5AA9E1-59ED-47B3-BA16-4DA15D347144}"/>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10">
                <a:extLst>
                  <a:ext uri="{FF2B5EF4-FFF2-40B4-BE49-F238E27FC236}">
                    <a16:creationId xmlns:a16="http://schemas.microsoft.com/office/drawing/2014/main" xmlns="" id="{C93AFA52-B177-407A-B1C5-D32CE93FCCBD}"/>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xmlns="" id="{B4DF87F7-8EE6-4B2A-8C8D-BD36B2431A9F}"/>
                </a:ext>
              </a:extLst>
            </p:cNvPr>
            <p:cNvGrpSpPr>
              <a:grpSpLocks noChangeAspect="1"/>
            </p:cNvGrpSpPr>
            <p:nvPr/>
          </p:nvGrpSpPr>
          <p:grpSpPr>
            <a:xfrm>
              <a:off x="8364258" y="2524656"/>
              <a:ext cx="381000" cy="381000"/>
              <a:chOff x="8457059" y="2943866"/>
              <a:chExt cx="457200" cy="457200"/>
            </a:xfrm>
          </p:grpSpPr>
          <p:sp>
            <p:nvSpPr>
              <p:cNvPr id="212" name="Oval 211">
                <a:extLst>
                  <a:ext uri="{FF2B5EF4-FFF2-40B4-BE49-F238E27FC236}">
                    <a16:creationId xmlns:a16="http://schemas.microsoft.com/office/drawing/2014/main" xmlns="" id="{BDD6A064-163B-4622-AF9A-430F625554A8}"/>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10">
                <a:extLst>
                  <a:ext uri="{FF2B5EF4-FFF2-40B4-BE49-F238E27FC236}">
                    <a16:creationId xmlns:a16="http://schemas.microsoft.com/office/drawing/2014/main" xmlns="" id="{35411537-4EC1-4215-B90D-F89C6B0B1433}"/>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xmlns="" id="{91F1F7D6-7955-4408-82EE-2AAF1EA8ED2B}"/>
                </a:ext>
              </a:extLst>
            </p:cNvPr>
            <p:cNvGrpSpPr>
              <a:grpSpLocks noChangeAspect="1"/>
            </p:cNvGrpSpPr>
            <p:nvPr/>
          </p:nvGrpSpPr>
          <p:grpSpPr>
            <a:xfrm>
              <a:off x="8364258" y="2137677"/>
              <a:ext cx="381000" cy="381000"/>
              <a:chOff x="8457059" y="2943866"/>
              <a:chExt cx="457200" cy="457200"/>
            </a:xfrm>
          </p:grpSpPr>
          <p:sp>
            <p:nvSpPr>
              <p:cNvPr id="215" name="Oval 214">
                <a:extLst>
                  <a:ext uri="{FF2B5EF4-FFF2-40B4-BE49-F238E27FC236}">
                    <a16:creationId xmlns:a16="http://schemas.microsoft.com/office/drawing/2014/main" xmlns="" id="{53098E8F-362E-4E75-A271-20EAD11991A3}"/>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10">
                <a:extLst>
                  <a:ext uri="{FF2B5EF4-FFF2-40B4-BE49-F238E27FC236}">
                    <a16:creationId xmlns:a16="http://schemas.microsoft.com/office/drawing/2014/main" xmlns="" id="{1A675342-5BD0-4728-AB61-6CAFCD0510C8}"/>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xmlns="" id="{415A2C3A-C55A-4D61-9E32-6FB53F535387}"/>
                </a:ext>
              </a:extLst>
            </p:cNvPr>
            <p:cNvGrpSpPr>
              <a:grpSpLocks noChangeAspect="1"/>
            </p:cNvGrpSpPr>
            <p:nvPr/>
          </p:nvGrpSpPr>
          <p:grpSpPr>
            <a:xfrm>
              <a:off x="8821458" y="3300804"/>
              <a:ext cx="381000" cy="381000"/>
              <a:chOff x="8457059" y="2943866"/>
              <a:chExt cx="457200" cy="457200"/>
            </a:xfrm>
          </p:grpSpPr>
          <p:sp>
            <p:nvSpPr>
              <p:cNvPr id="224" name="Oval 223">
                <a:extLst>
                  <a:ext uri="{FF2B5EF4-FFF2-40B4-BE49-F238E27FC236}">
                    <a16:creationId xmlns:a16="http://schemas.microsoft.com/office/drawing/2014/main" xmlns="" id="{88FA6A57-2129-4F6F-9B5B-2251EE03143F}"/>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10">
                <a:extLst>
                  <a:ext uri="{FF2B5EF4-FFF2-40B4-BE49-F238E27FC236}">
                    <a16:creationId xmlns:a16="http://schemas.microsoft.com/office/drawing/2014/main" xmlns="" id="{2D212960-C616-45C4-8D9C-7480C9312543}"/>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xmlns="" id="{29FEED9B-8951-4AF4-8509-640A3F9568A9}"/>
                </a:ext>
              </a:extLst>
            </p:cNvPr>
            <p:cNvGrpSpPr>
              <a:grpSpLocks noChangeAspect="1"/>
            </p:cNvGrpSpPr>
            <p:nvPr/>
          </p:nvGrpSpPr>
          <p:grpSpPr>
            <a:xfrm>
              <a:off x="8821458" y="2914915"/>
              <a:ext cx="381000" cy="381000"/>
              <a:chOff x="8457059" y="2943866"/>
              <a:chExt cx="457200" cy="457200"/>
            </a:xfrm>
          </p:grpSpPr>
          <p:sp>
            <p:nvSpPr>
              <p:cNvPr id="227" name="Oval 226">
                <a:extLst>
                  <a:ext uri="{FF2B5EF4-FFF2-40B4-BE49-F238E27FC236}">
                    <a16:creationId xmlns:a16="http://schemas.microsoft.com/office/drawing/2014/main" xmlns="" id="{73D6CFD7-AC40-42DE-ACB3-81E8FD423E0E}"/>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10">
                <a:extLst>
                  <a:ext uri="{FF2B5EF4-FFF2-40B4-BE49-F238E27FC236}">
                    <a16:creationId xmlns:a16="http://schemas.microsoft.com/office/drawing/2014/main" xmlns="" id="{325E3443-1466-4DAD-BAA2-4F653B844A98}"/>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93CBC4C-C4DA-4418-9969-C75D8B61B4EB}"/>
                </a:ext>
              </a:extLst>
            </p:cNvPr>
            <p:cNvGrpSpPr>
              <a:grpSpLocks noChangeAspect="1"/>
            </p:cNvGrpSpPr>
            <p:nvPr/>
          </p:nvGrpSpPr>
          <p:grpSpPr>
            <a:xfrm>
              <a:off x="8821458" y="2540455"/>
              <a:ext cx="381000" cy="381000"/>
              <a:chOff x="8457059" y="2943866"/>
              <a:chExt cx="457200" cy="457200"/>
            </a:xfrm>
          </p:grpSpPr>
          <p:sp>
            <p:nvSpPr>
              <p:cNvPr id="230" name="Oval 229">
                <a:extLst>
                  <a:ext uri="{FF2B5EF4-FFF2-40B4-BE49-F238E27FC236}">
                    <a16:creationId xmlns:a16="http://schemas.microsoft.com/office/drawing/2014/main" xmlns="" id="{F6032941-8625-46AF-9636-43AF51E65669}"/>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10">
                <a:extLst>
                  <a:ext uri="{FF2B5EF4-FFF2-40B4-BE49-F238E27FC236}">
                    <a16:creationId xmlns:a16="http://schemas.microsoft.com/office/drawing/2014/main" xmlns="" id="{A80C021F-C72E-4A69-AD68-065B82F39736}"/>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xmlns="" id="{9BAFD169-B101-4737-855A-C2275EE64620}"/>
                </a:ext>
              </a:extLst>
            </p:cNvPr>
            <p:cNvGrpSpPr>
              <a:grpSpLocks noChangeAspect="1"/>
            </p:cNvGrpSpPr>
            <p:nvPr/>
          </p:nvGrpSpPr>
          <p:grpSpPr>
            <a:xfrm>
              <a:off x="8821458" y="2153476"/>
              <a:ext cx="381000" cy="381000"/>
              <a:chOff x="8457059" y="2943866"/>
              <a:chExt cx="457200" cy="457200"/>
            </a:xfrm>
          </p:grpSpPr>
          <p:sp>
            <p:nvSpPr>
              <p:cNvPr id="233" name="Oval 232">
                <a:extLst>
                  <a:ext uri="{FF2B5EF4-FFF2-40B4-BE49-F238E27FC236}">
                    <a16:creationId xmlns:a16="http://schemas.microsoft.com/office/drawing/2014/main" xmlns="" id="{CF2153C0-4633-46F1-85A0-CD456B47C62B}"/>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10">
                <a:extLst>
                  <a:ext uri="{FF2B5EF4-FFF2-40B4-BE49-F238E27FC236}">
                    <a16:creationId xmlns:a16="http://schemas.microsoft.com/office/drawing/2014/main" xmlns="" id="{5C889B06-98BE-47B8-B0B8-034BCEE805AC}"/>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xmlns="" id="{7CA7911C-B33D-4B8F-8E15-8EB698B067C8}"/>
                </a:ext>
              </a:extLst>
            </p:cNvPr>
            <p:cNvGrpSpPr>
              <a:grpSpLocks noChangeAspect="1"/>
            </p:cNvGrpSpPr>
            <p:nvPr/>
          </p:nvGrpSpPr>
          <p:grpSpPr>
            <a:xfrm>
              <a:off x="9269418" y="3285005"/>
              <a:ext cx="381000" cy="381000"/>
              <a:chOff x="8457059" y="2943866"/>
              <a:chExt cx="457200" cy="457200"/>
            </a:xfrm>
          </p:grpSpPr>
          <p:sp>
            <p:nvSpPr>
              <p:cNvPr id="239" name="Oval 238">
                <a:extLst>
                  <a:ext uri="{FF2B5EF4-FFF2-40B4-BE49-F238E27FC236}">
                    <a16:creationId xmlns:a16="http://schemas.microsoft.com/office/drawing/2014/main" xmlns="" id="{CCB82D49-ECDB-4818-A9A8-FD583C185B2F}"/>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10">
                <a:extLst>
                  <a:ext uri="{FF2B5EF4-FFF2-40B4-BE49-F238E27FC236}">
                    <a16:creationId xmlns:a16="http://schemas.microsoft.com/office/drawing/2014/main" xmlns="" id="{9F5B0103-7B28-41B7-9DEA-719CD7E65E03}"/>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xmlns="" id="{662E8877-2B50-40F7-98A3-864EEF8DB271}"/>
                </a:ext>
              </a:extLst>
            </p:cNvPr>
            <p:cNvGrpSpPr>
              <a:grpSpLocks noChangeAspect="1"/>
            </p:cNvGrpSpPr>
            <p:nvPr/>
          </p:nvGrpSpPr>
          <p:grpSpPr>
            <a:xfrm>
              <a:off x="9269418" y="2899116"/>
              <a:ext cx="381000" cy="381000"/>
              <a:chOff x="8457059" y="2943866"/>
              <a:chExt cx="457200" cy="457200"/>
            </a:xfrm>
          </p:grpSpPr>
          <p:sp>
            <p:nvSpPr>
              <p:cNvPr id="242" name="Oval 241">
                <a:extLst>
                  <a:ext uri="{FF2B5EF4-FFF2-40B4-BE49-F238E27FC236}">
                    <a16:creationId xmlns:a16="http://schemas.microsoft.com/office/drawing/2014/main" xmlns="" id="{C53F211F-5A06-4221-A2C5-5E6B088879F6}"/>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10">
                <a:extLst>
                  <a:ext uri="{FF2B5EF4-FFF2-40B4-BE49-F238E27FC236}">
                    <a16:creationId xmlns:a16="http://schemas.microsoft.com/office/drawing/2014/main" xmlns="" id="{587451BC-E328-4DDB-A84C-9CBFE0F69F60}"/>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a:extLst>
                <a:ext uri="{FF2B5EF4-FFF2-40B4-BE49-F238E27FC236}">
                  <a16:creationId xmlns:a16="http://schemas.microsoft.com/office/drawing/2014/main" xmlns="" id="{B23C57CA-4EFB-4A8F-B639-2BFED9809FD1}"/>
                </a:ext>
              </a:extLst>
            </p:cNvPr>
            <p:cNvGrpSpPr>
              <a:grpSpLocks noChangeAspect="1"/>
            </p:cNvGrpSpPr>
            <p:nvPr/>
          </p:nvGrpSpPr>
          <p:grpSpPr>
            <a:xfrm>
              <a:off x="9269418" y="2524656"/>
              <a:ext cx="381000" cy="381000"/>
              <a:chOff x="8457059" y="2943866"/>
              <a:chExt cx="457200" cy="457200"/>
            </a:xfrm>
          </p:grpSpPr>
          <p:sp>
            <p:nvSpPr>
              <p:cNvPr id="245" name="Oval 244">
                <a:extLst>
                  <a:ext uri="{FF2B5EF4-FFF2-40B4-BE49-F238E27FC236}">
                    <a16:creationId xmlns:a16="http://schemas.microsoft.com/office/drawing/2014/main" xmlns="" id="{0D03F535-B4A4-4F4A-B14A-C03FE2BEE3D5}"/>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10">
                <a:extLst>
                  <a:ext uri="{FF2B5EF4-FFF2-40B4-BE49-F238E27FC236}">
                    <a16:creationId xmlns:a16="http://schemas.microsoft.com/office/drawing/2014/main" xmlns="" id="{C8CBC0EC-187C-4C38-8C6D-4BB2D903FAB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xmlns="" id="{4A4AA54C-E140-4EB7-961F-A3FE91FD254B}"/>
                </a:ext>
              </a:extLst>
            </p:cNvPr>
            <p:cNvGrpSpPr>
              <a:grpSpLocks noChangeAspect="1"/>
            </p:cNvGrpSpPr>
            <p:nvPr/>
          </p:nvGrpSpPr>
          <p:grpSpPr>
            <a:xfrm>
              <a:off x="9269418" y="2137677"/>
              <a:ext cx="381000" cy="381000"/>
              <a:chOff x="8457059" y="2943866"/>
              <a:chExt cx="457200" cy="457200"/>
            </a:xfrm>
          </p:grpSpPr>
          <p:sp>
            <p:nvSpPr>
              <p:cNvPr id="248" name="Oval 247">
                <a:extLst>
                  <a:ext uri="{FF2B5EF4-FFF2-40B4-BE49-F238E27FC236}">
                    <a16:creationId xmlns:a16="http://schemas.microsoft.com/office/drawing/2014/main" xmlns="" id="{49DC58A0-D792-466D-B356-17090A9FF9BC}"/>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10">
                <a:extLst>
                  <a:ext uri="{FF2B5EF4-FFF2-40B4-BE49-F238E27FC236}">
                    <a16:creationId xmlns:a16="http://schemas.microsoft.com/office/drawing/2014/main" xmlns="" id="{A757A667-77A4-47ED-9358-2D198F9A815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xmlns="" id="{B7F22729-B726-40D5-BF53-7F1C39F044A9}"/>
                </a:ext>
              </a:extLst>
            </p:cNvPr>
            <p:cNvGrpSpPr>
              <a:grpSpLocks noChangeAspect="1"/>
            </p:cNvGrpSpPr>
            <p:nvPr/>
          </p:nvGrpSpPr>
          <p:grpSpPr>
            <a:xfrm>
              <a:off x="9714807" y="3285005"/>
              <a:ext cx="381000" cy="381000"/>
              <a:chOff x="8457059" y="2943866"/>
              <a:chExt cx="457200" cy="457200"/>
            </a:xfrm>
          </p:grpSpPr>
          <p:sp>
            <p:nvSpPr>
              <p:cNvPr id="254" name="Oval 253">
                <a:extLst>
                  <a:ext uri="{FF2B5EF4-FFF2-40B4-BE49-F238E27FC236}">
                    <a16:creationId xmlns:a16="http://schemas.microsoft.com/office/drawing/2014/main" xmlns="" id="{393194FC-C0FA-48AD-ADE7-801AFF6A347F}"/>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10">
                <a:extLst>
                  <a:ext uri="{FF2B5EF4-FFF2-40B4-BE49-F238E27FC236}">
                    <a16:creationId xmlns:a16="http://schemas.microsoft.com/office/drawing/2014/main" xmlns="" id="{721C5E8A-795D-4733-99FD-E823C8105304}"/>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a:extLst>
                <a:ext uri="{FF2B5EF4-FFF2-40B4-BE49-F238E27FC236}">
                  <a16:creationId xmlns:a16="http://schemas.microsoft.com/office/drawing/2014/main" xmlns="" id="{33FAF628-F5B3-4A6F-BAD4-D7EF9017AB6A}"/>
                </a:ext>
              </a:extLst>
            </p:cNvPr>
            <p:cNvGrpSpPr>
              <a:grpSpLocks noChangeAspect="1"/>
            </p:cNvGrpSpPr>
            <p:nvPr/>
          </p:nvGrpSpPr>
          <p:grpSpPr>
            <a:xfrm>
              <a:off x="9714807" y="2899116"/>
              <a:ext cx="381000" cy="381000"/>
              <a:chOff x="8457059" y="2943866"/>
              <a:chExt cx="457200" cy="457200"/>
            </a:xfrm>
          </p:grpSpPr>
          <p:sp>
            <p:nvSpPr>
              <p:cNvPr id="257" name="Oval 256">
                <a:extLst>
                  <a:ext uri="{FF2B5EF4-FFF2-40B4-BE49-F238E27FC236}">
                    <a16:creationId xmlns:a16="http://schemas.microsoft.com/office/drawing/2014/main" xmlns="" id="{8C436509-4A91-41BB-940B-881C0C691DF1}"/>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10">
                <a:extLst>
                  <a:ext uri="{FF2B5EF4-FFF2-40B4-BE49-F238E27FC236}">
                    <a16:creationId xmlns:a16="http://schemas.microsoft.com/office/drawing/2014/main" xmlns="" id="{A4B1FA43-4303-4FC4-AF91-F17F1E366FF7}"/>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a:extLst>
                <a:ext uri="{FF2B5EF4-FFF2-40B4-BE49-F238E27FC236}">
                  <a16:creationId xmlns:a16="http://schemas.microsoft.com/office/drawing/2014/main" xmlns="" id="{17905243-F8C6-4C69-840F-7E82F2756114}"/>
                </a:ext>
              </a:extLst>
            </p:cNvPr>
            <p:cNvGrpSpPr>
              <a:grpSpLocks noChangeAspect="1"/>
            </p:cNvGrpSpPr>
            <p:nvPr/>
          </p:nvGrpSpPr>
          <p:grpSpPr>
            <a:xfrm>
              <a:off x="9714807" y="2524656"/>
              <a:ext cx="381000" cy="381000"/>
              <a:chOff x="8457059" y="2943866"/>
              <a:chExt cx="457200" cy="457200"/>
            </a:xfrm>
          </p:grpSpPr>
          <p:sp>
            <p:nvSpPr>
              <p:cNvPr id="260" name="Oval 259">
                <a:extLst>
                  <a:ext uri="{FF2B5EF4-FFF2-40B4-BE49-F238E27FC236}">
                    <a16:creationId xmlns:a16="http://schemas.microsoft.com/office/drawing/2014/main" xmlns="" id="{28A081AF-7A6A-4443-8D09-0EE2DC08B9EE}"/>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10">
                <a:extLst>
                  <a:ext uri="{FF2B5EF4-FFF2-40B4-BE49-F238E27FC236}">
                    <a16:creationId xmlns:a16="http://schemas.microsoft.com/office/drawing/2014/main" xmlns="" id="{CBB8B3CA-815D-4517-AF52-1A5FB1B5838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a:extLst>
                <a:ext uri="{FF2B5EF4-FFF2-40B4-BE49-F238E27FC236}">
                  <a16:creationId xmlns:a16="http://schemas.microsoft.com/office/drawing/2014/main" xmlns="" id="{192E5B54-86DC-4E62-A2A3-0BB1B1F51F7C}"/>
                </a:ext>
              </a:extLst>
            </p:cNvPr>
            <p:cNvGrpSpPr>
              <a:grpSpLocks noChangeAspect="1"/>
            </p:cNvGrpSpPr>
            <p:nvPr/>
          </p:nvGrpSpPr>
          <p:grpSpPr>
            <a:xfrm>
              <a:off x="9714807" y="2137677"/>
              <a:ext cx="381000" cy="381000"/>
              <a:chOff x="8457059" y="2943866"/>
              <a:chExt cx="457200" cy="457200"/>
            </a:xfrm>
          </p:grpSpPr>
          <p:sp>
            <p:nvSpPr>
              <p:cNvPr id="263" name="Oval 262">
                <a:extLst>
                  <a:ext uri="{FF2B5EF4-FFF2-40B4-BE49-F238E27FC236}">
                    <a16:creationId xmlns:a16="http://schemas.microsoft.com/office/drawing/2014/main" xmlns="" id="{ADADDB24-0597-471F-86D2-FC74ACA7F8E9}"/>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10">
                <a:extLst>
                  <a:ext uri="{FF2B5EF4-FFF2-40B4-BE49-F238E27FC236}">
                    <a16:creationId xmlns:a16="http://schemas.microsoft.com/office/drawing/2014/main" xmlns="" id="{8660A52C-E976-41D6-AF32-9652D755199F}"/>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a:extLst>
                <a:ext uri="{FF2B5EF4-FFF2-40B4-BE49-F238E27FC236}">
                  <a16:creationId xmlns:a16="http://schemas.microsoft.com/office/drawing/2014/main" xmlns="" id="{9E2FE4FD-72CB-49F4-9A75-61F7DDBE4B7E}"/>
                </a:ext>
              </a:extLst>
            </p:cNvPr>
            <p:cNvGrpSpPr>
              <a:grpSpLocks noChangeAspect="1"/>
            </p:cNvGrpSpPr>
            <p:nvPr/>
          </p:nvGrpSpPr>
          <p:grpSpPr>
            <a:xfrm>
              <a:off x="10160196" y="3273515"/>
              <a:ext cx="381000" cy="381000"/>
              <a:chOff x="8457059" y="2943866"/>
              <a:chExt cx="457200" cy="457200"/>
            </a:xfrm>
          </p:grpSpPr>
          <p:sp>
            <p:nvSpPr>
              <p:cNvPr id="269" name="Oval 268">
                <a:extLst>
                  <a:ext uri="{FF2B5EF4-FFF2-40B4-BE49-F238E27FC236}">
                    <a16:creationId xmlns:a16="http://schemas.microsoft.com/office/drawing/2014/main" xmlns="" id="{9110CCF4-CE9D-4EFA-A5FE-BB652F175AEA}"/>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10">
                <a:extLst>
                  <a:ext uri="{FF2B5EF4-FFF2-40B4-BE49-F238E27FC236}">
                    <a16:creationId xmlns:a16="http://schemas.microsoft.com/office/drawing/2014/main" xmlns="" id="{FC325D04-6C21-4BC6-8DAD-6D72B9C0A53F}"/>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xmlns="" id="{E459372C-F7A1-4B0E-9A20-1FDB32E282E1}"/>
                </a:ext>
              </a:extLst>
            </p:cNvPr>
            <p:cNvGrpSpPr>
              <a:grpSpLocks noChangeAspect="1"/>
            </p:cNvGrpSpPr>
            <p:nvPr/>
          </p:nvGrpSpPr>
          <p:grpSpPr>
            <a:xfrm>
              <a:off x="10160196" y="2887626"/>
              <a:ext cx="381000" cy="381000"/>
              <a:chOff x="8457059" y="2943866"/>
              <a:chExt cx="457200" cy="457200"/>
            </a:xfrm>
          </p:grpSpPr>
          <p:sp>
            <p:nvSpPr>
              <p:cNvPr id="272" name="Oval 271">
                <a:extLst>
                  <a:ext uri="{FF2B5EF4-FFF2-40B4-BE49-F238E27FC236}">
                    <a16:creationId xmlns:a16="http://schemas.microsoft.com/office/drawing/2014/main" xmlns="" id="{FFD3318D-AB4C-4147-A987-DAA58316D505}"/>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10">
                <a:extLst>
                  <a:ext uri="{FF2B5EF4-FFF2-40B4-BE49-F238E27FC236}">
                    <a16:creationId xmlns:a16="http://schemas.microsoft.com/office/drawing/2014/main" xmlns="" id="{68D9B294-6FD4-4193-8BD9-594E4868882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a:extLst>
                <a:ext uri="{FF2B5EF4-FFF2-40B4-BE49-F238E27FC236}">
                  <a16:creationId xmlns:a16="http://schemas.microsoft.com/office/drawing/2014/main" xmlns="" id="{88FF2747-D3EF-4A22-8820-87CD17E47102}"/>
                </a:ext>
              </a:extLst>
            </p:cNvPr>
            <p:cNvGrpSpPr>
              <a:grpSpLocks noChangeAspect="1"/>
            </p:cNvGrpSpPr>
            <p:nvPr/>
          </p:nvGrpSpPr>
          <p:grpSpPr>
            <a:xfrm>
              <a:off x="10160196" y="2513166"/>
              <a:ext cx="381000" cy="381000"/>
              <a:chOff x="8457059" y="2943866"/>
              <a:chExt cx="457200" cy="457200"/>
            </a:xfrm>
          </p:grpSpPr>
          <p:sp>
            <p:nvSpPr>
              <p:cNvPr id="275" name="Oval 274">
                <a:extLst>
                  <a:ext uri="{FF2B5EF4-FFF2-40B4-BE49-F238E27FC236}">
                    <a16:creationId xmlns:a16="http://schemas.microsoft.com/office/drawing/2014/main" xmlns="" id="{BCFBC815-1014-411B-AA45-0E6CD667157F}"/>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10">
                <a:extLst>
                  <a:ext uri="{FF2B5EF4-FFF2-40B4-BE49-F238E27FC236}">
                    <a16:creationId xmlns:a16="http://schemas.microsoft.com/office/drawing/2014/main" xmlns="" id="{0ED7A7E4-B512-4029-8F47-21399C6B0858}"/>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a:extLst>
                <a:ext uri="{FF2B5EF4-FFF2-40B4-BE49-F238E27FC236}">
                  <a16:creationId xmlns:a16="http://schemas.microsoft.com/office/drawing/2014/main" xmlns="" id="{EC98AECC-420E-4C0F-9109-9B5DC01F4074}"/>
                </a:ext>
              </a:extLst>
            </p:cNvPr>
            <p:cNvGrpSpPr>
              <a:grpSpLocks noChangeAspect="1"/>
            </p:cNvGrpSpPr>
            <p:nvPr/>
          </p:nvGrpSpPr>
          <p:grpSpPr>
            <a:xfrm>
              <a:off x="10160196" y="2126187"/>
              <a:ext cx="381000" cy="381000"/>
              <a:chOff x="8457059" y="2943866"/>
              <a:chExt cx="457200" cy="457200"/>
            </a:xfrm>
          </p:grpSpPr>
          <p:sp>
            <p:nvSpPr>
              <p:cNvPr id="278" name="Oval 277">
                <a:extLst>
                  <a:ext uri="{FF2B5EF4-FFF2-40B4-BE49-F238E27FC236}">
                    <a16:creationId xmlns:a16="http://schemas.microsoft.com/office/drawing/2014/main" xmlns="" id="{1C0D757E-05B8-451A-86D1-1262BCEC853B}"/>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10">
                <a:extLst>
                  <a:ext uri="{FF2B5EF4-FFF2-40B4-BE49-F238E27FC236}">
                    <a16:creationId xmlns:a16="http://schemas.microsoft.com/office/drawing/2014/main" xmlns="" id="{22E96485-0DFC-4F40-A5A2-8314D20445DC}"/>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xmlns="" id="{9F4C931C-3E34-4CAB-91DE-126A751888C2}"/>
                </a:ext>
              </a:extLst>
            </p:cNvPr>
            <p:cNvGrpSpPr>
              <a:grpSpLocks noChangeAspect="1"/>
            </p:cNvGrpSpPr>
            <p:nvPr/>
          </p:nvGrpSpPr>
          <p:grpSpPr>
            <a:xfrm>
              <a:off x="10605585" y="3285005"/>
              <a:ext cx="381000" cy="381000"/>
              <a:chOff x="8457059" y="2943866"/>
              <a:chExt cx="457200" cy="457200"/>
            </a:xfrm>
          </p:grpSpPr>
          <p:sp>
            <p:nvSpPr>
              <p:cNvPr id="284" name="Oval 283">
                <a:extLst>
                  <a:ext uri="{FF2B5EF4-FFF2-40B4-BE49-F238E27FC236}">
                    <a16:creationId xmlns:a16="http://schemas.microsoft.com/office/drawing/2014/main" xmlns="" id="{9CB8782E-D05D-4AF0-B344-AFBB98DC1F27}"/>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10">
                <a:extLst>
                  <a:ext uri="{FF2B5EF4-FFF2-40B4-BE49-F238E27FC236}">
                    <a16:creationId xmlns:a16="http://schemas.microsoft.com/office/drawing/2014/main" xmlns="" id="{E4461FC8-2501-4EA2-A973-FD41AE7273A2}"/>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a:extLst>
                <a:ext uri="{FF2B5EF4-FFF2-40B4-BE49-F238E27FC236}">
                  <a16:creationId xmlns:a16="http://schemas.microsoft.com/office/drawing/2014/main" xmlns="" id="{EDF90278-9A29-49B3-B5A1-61C59FED0B9E}"/>
                </a:ext>
              </a:extLst>
            </p:cNvPr>
            <p:cNvGrpSpPr>
              <a:grpSpLocks noChangeAspect="1"/>
            </p:cNvGrpSpPr>
            <p:nvPr/>
          </p:nvGrpSpPr>
          <p:grpSpPr>
            <a:xfrm>
              <a:off x="10605585" y="2899116"/>
              <a:ext cx="381000" cy="381000"/>
              <a:chOff x="8457059" y="2943866"/>
              <a:chExt cx="457200" cy="457200"/>
            </a:xfrm>
          </p:grpSpPr>
          <p:sp>
            <p:nvSpPr>
              <p:cNvPr id="287" name="Oval 286">
                <a:extLst>
                  <a:ext uri="{FF2B5EF4-FFF2-40B4-BE49-F238E27FC236}">
                    <a16:creationId xmlns:a16="http://schemas.microsoft.com/office/drawing/2014/main" xmlns="" id="{9AA67328-0108-4BF3-8B87-1EF370D4A17D}"/>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10">
                <a:extLst>
                  <a:ext uri="{FF2B5EF4-FFF2-40B4-BE49-F238E27FC236}">
                    <a16:creationId xmlns:a16="http://schemas.microsoft.com/office/drawing/2014/main" xmlns="" id="{DFD10527-6B2B-4381-9806-B2027512CBC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xmlns="" id="{AFA1EC5F-4E04-485C-846A-AF030E845BDE}"/>
                </a:ext>
              </a:extLst>
            </p:cNvPr>
            <p:cNvGrpSpPr>
              <a:grpSpLocks noChangeAspect="1"/>
            </p:cNvGrpSpPr>
            <p:nvPr/>
          </p:nvGrpSpPr>
          <p:grpSpPr>
            <a:xfrm>
              <a:off x="10605585" y="2524656"/>
              <a:ext cx="381000" cy="381000"/>
              <a:chOff x="8457059" y="2943866"/>
              <a:chExt cx="457200" cy="457200"/>
            </a:xfrm>
          </p:grpSpPr>
          <p:sp>
            <p:nvSpPr>
              <p:cNvPr id="290" name="Oval 289">
                <a:extLst>
                  <a:ext uri="{FF2B5EF4-FFF2-40B4-BE49-F238E27FC236}">
                    <a16:creationId xmlns:a16="http://schemas.microsoft.com/office/drawing/2014/main" xmlns="" id="{49A99029-3C8D-4ABF-8B41-CB061C7A48B4}"/>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10">
                <a:extLst>
                  <a:ext uri="{FF2B5EF4-FFF2-40B4-BE49-F238E27FC236}">
                    <a16:creationId xmlns:a16="http://schemas.microsoft.com/office/drawing/2014/main" xmlns="" id="{4C28A63C-7A38-472C-AB2F-4B608C0C0569}"/>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xmlns="" id="{74021BC3-C5CC-4318-8542-DC33E4D67083}"/>
                </a:ext>
              </a:extLst>
            </p:cNvPr>
            <p:cNvGrpSpPr>
              <a:grpSpLocks noChangeAspect="1"/>
            </p:cNvGrpSpPr>
            <p:nvPr/>
          </p:nvGrpSpPr>
          <p:grpSpPr>
            <a:xfrm>
              <a:off x="10605585" y="2137677"/>
              <a:ext cx="381000" cy="381000"/>
              <a:chOff x="8457059" y="2943866"/>
              <a:chExt cx="457200" cy="457200"/>
            </a:xfrm>
          </p:grpSpPr>
          <p:sp>
            <p:nvSpPr>
              <p:cNvPr id="293" name="Oval 292">
                <a:extLst>
                  <a:ext uri="{FF2B5EF4-FFF2-40B4-BE49-F238E27FC236}">
                    <a16:creationId xmlns:a16="http://schemas.microsoft.com/office/drawing/2014/main" xmlns="" id="{AFD77A00-9AA9-47A2-B76B-560131C648A5}"/>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0">
                <a:extLst>
                  <a:ext uri="{FF2B5EF4-FFF2-40B4-BE49-F238E27FC236}">
                    <a16:creationId xmlns:a16="http://schemas.microsoft.com/office/drawing/2014/main" xmlns="" id="{AA75EE89-1556-4307-A41E-109281208B6F}"/>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a:extLst>
                <a:ext uri="{FF2B5EF4-FFF2-40B4-BE49-F238E27FC236}">
                  <a16:creationId xmlns:a16="http://schemas.microsoft.com/office/drawing/2014/main" xmlns="" id="{00AD8A71-99EA-46F7-9314-E521498889EC}"/>
                </a:ext>
              </a:extLst>
            </p:cNvPr>
            <p:cNvGrpSpPr>
              <a:grpSpLocks noChangeAspect="1"/>
            </p:cNvGrpSpPr>
            <p:nvPr/>
          </p:nvGrpSpPr>
          <p:grpSpPr>
            <a:xfrm>
              <a:off x="11050974" y="3285005"/>
              <a:ext cx="381000" cy="381000"/>
              <a:chOff x="8457059" y="2943866"/>
              <a:chExt cx="457200" cy="457200"/>
            </a:xfrm>
          </p:grpSpPr>
          <p:sp>
            <p:nvSpPr>
              <p:cNvPr id="299" name="Oval 298">
                <a:extLst>
                  <a:ext uri="{FF2B5EF4-FFF2-40B4-BE49-F238E27FC236}">
                    <a16:creationId xmlns:a16="http://schemas.microsoft.com/office/drawing/2014/main" xmlns="" id="{2E1A285D-1574-4BFE-ACA0-3A80C4F1B8C0}"/>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10">
                <a:extLst>
                  <a:ext uri="{FF2B5EF4-FFF2-40B4-BE49-F238E27FC236}">
                    <a16:creationId xmlns:a16="http://schemas.microsoft.com/office/drawing/2014/main" xmlns="" id="{9C4F20BA-560D-41A1-9C45-F3D3701E8FE9}"/>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a:extLst>
                <a:ext uri="{FF2B5EF4-FFF2-40B4-BE49-F238E27FC236}">
                  <a16:creationId xmlns:a16="http://schemas.microsoft.com/office/drawing/2014/main" xmlns="" id="{5529DF30-1877-49BC-A2CD-3028634BB066}"/>
                </a:ext>
              </a:extLst>
            </p:cNvPr>
            <p:cNvGrpSpPr>
              <a:grpSpLocks noChangeAspect="1"/>
            </p:cNvGrpSpPr>
            <p:nvPr/>
          </p:nvGrpSpPr>
          <p:grpSpPr>
            <a:xfrm>
              <a:off x="11050974" y="2899116"/>
              <a:ext cx="381000" cy="381000"/>
              <a:chOff x="8457059" y="2943866"/>
              <a:chExt cx="457200" cy="457200"/>
            </a:xfrm>
          </p:grpSpPr>
          <p:sp>
            <p:nvSpPr>
              <p:cNvPr id="302" name="Oval 301">
                <a:extLst>
                  <a:ext uri="{FF2B5EF4-FFF2-40B4-BE49-F238E27FC236}">
                    <a16:creationId xmlns:a16="http://schemas.microsoft.com/office/drawing/2014/main" xmlns="" id="{AA3B1D68-0A12-49A4-B822-0CE996133F72}"/>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10">
                <a:extLst>
                  <a:ext uri="{FF2B5EF4-FFF2-40B4-BE49-F238E27FC236}">
                    <a16:creationId xmlns:a16="http://schemas.microsoft.com/office/drawing/2014/main" xmlns="" id="{17BDD80D-D47B-46F5-859A-25EF537AC465}"/>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xmlns="" id="{8CC29825-59EA-459C-A384-F497DE6A25ED}"/>
                </a:ext>
              </a:extLst>
            </p:cNvPr>
            <p:cNvGrpSpPr>
              <a:grpSpLocks noChangeAspect="1"/>
            </p:cNvGrpSpPr>
            <p:nvPr/>
          </p:nvGrpSpPr>
          <p:grpSpPr>
            <a:xfrm>
              <a:off x="11050974" y="2524656"/>
              <a:ext cx="381000" cy="381000"/>
              <a:chOff x="8457059" y="2943866"/>
              <a:chExt cx="457200" cy="457200"/>
            </a:xfrm>
          </p:grpSpPr>
          <p:sp>
            <p:nvSpPr>
              <p:cNvPr id="305" name="Oval 304">
                <a:extLst>
                  <a:ext uri="{FF2B5EF4-FFF2-40B4-BE49-F238E27FC236}">
                    <a16:creationId xmlns:a16="http://schemas.microsoft.com/office/drawing/2014/main" xmlns="" id="{1B6E3F81-090C-4512-8014-F3F9B84B0B17}"/>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10">
                <a:extLst>
                  <a:ext uri="{FF2B5EF4-FFF2-40B4-BE49-F238E27FC236}">
                    <a16:creationId xmlns:a16="http://schemas.microsoft.com/office/drawing/2014/main" xmlns="" id="{CE004E65-6249-4A8C-BE92-B76141A7214F}"/>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xmlns="" id="{541F097E-479B-4F75-BFBE-8580C5BFBF80}"/>
                </a:ext>
              </a:extLst>
            </p:cNvPr>
            <p:cNvGrpSpPr>
              <a:grpSpLocks noChangeAspect="1"/>
            </p:cNvGrpSpPr>
            <p:nvPr/>
          </p:nvGrpSpPr>
          <p:grpSpPr>
            <a:xfrm>
              <a:off x="11050974" y="2137677"/>
              <a:ext cx="381000" cy="381000"/>
              <a:chOff x="8457059" y="2943866"/>
              <a:chExt cx="457200" cy="457200"/>
            </a:xfrm>
          </p:grpSpPr>
          <p:sp>
            <p:nvSpPr>
              <p:cNvPr id="308" name="Oval 307">
                <a:extLst>
                  <a:ext uri="{FF2B5EF4-FFF2-40B4-BE49-F238E27FC236}">
                    <a16:creationId xmlns:a16="http://schemas.microsoft.com/office/drawing/2014/main" xmlns="" id="{14176BDE-9BB1-4F56-B29E-E9A1E9192D41}"/>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10">
                <a:extLst>
                  <a:ext uri="{FF2B5EF4-FFF2-40B4-BE49-F238E27FC236}">
                    <a16:creationId xmlns:a16="http://schemas.microsoft.com/office/drawing/2014/main" xmlns="" id="{7655D704-EB5F-4FBD-BE56-81AB8EBCFFD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TextBox 547">
              <a:extLst>
                <a:ext uri="{FF2B5EF4-FFF2-40B4-BE49-F238E27FC236}">
                  <a16:creationId xmlns:a16="http://schemas.microsoft.com/office/drawing/2014/main" xmlns="" id="{2915979A-AC41-48C6-9954-BE9A47D887F6}"/>
                </a:ext>
              </a:extLst>
            </p:cNvPr>
            <p:cNvSpPr txBox="1"/>
            <p:nvPr/>
          </p:nvSpPr>
          <p:spPr>
            <a:xfrm>
              <a:off x="8232000" y="1612021"/>
              <a:ext cx="2492990" cy="369332"/>
            </a:xfrm>
            <a:prstGeom prst="rect">
              <a:avLst/>
            </a:prstGeom>
            <a:noFill/>
          </p:spPr>
          <p:txBody>
            <a:bodyPr wrap="none" rtlCol="0">
              <a:spAutoFit/>
            </a:bodyPr>
            <a:lstStyle/>
            <a:p>
              <a:r>
                <a:rPr lang="zh-CN" altLang="en-US" u="sng" dirty="0" smtClean="0">
                  <a:latin typeface="Corbel" panose="020B0503020204020204" pitchFamily="34" charset="0"/>
                </a:rPr>
                <a:t>正常（良性）病变模式</a:t>
              </a:r>
              <a:endParaRPr lang="en-CA" u="sng" dirty="0">
                <a:latin typeface="Corbel" panose="020B0503020204020204" pitchFamily="34" charset="0"/>
              </a:endParaRPr>
            </a:p>
          </p:txBody>
        </p:sp>
      </p:grpSp>
      <p:grpSp>
        <p:nvGrpSpPr>
          <p:cNvPr id="9" name="Group 8">
            <a:extLst>
              <a:ext uri="{FF2B5EF4-FFF2-40B4-BE49-F238E27FC236}">
                <a16:creationId xmlns:a16="http://schemas.microsoft.com/office/drawing/2014/main" xmlns="" id="{9A704976-BA70-BD4B-A5BA-E53DCCB09A2A}"/>
              </a:ext>
            </a:extLst>
          </p:cNvPr>
          <p:cNvGrpSpPr/>
          <p:nvPr/>
        </p:nvGrpSpPr>
        <p:grpSpPr>
          <a:xfrm>
            <a:off x="565504" y="4030828"/>
            <a:ext cx="3573332" cy="2310185"/>
            <a:chOff x="8260080" y="3914678"/>
            <a:chExt cx="3573332" cy="2310185"/>
          </a:xfrm>
        </p:grpSpPr>
        <p:cxnSp>
          <p:nvCxnSpPr>
            <p:cNvPr id="422" name="Straight Connector 421">
              <a:extLst>
                <a:ext uri="{FF2B5EF4-FFF2-40B4-BE49-F238E27FC236}">
                  <a16:creationId xmlns:a16="http://schemas.microsoft.com/office/drawing/2014/main" xmlns="" id="{FF237EFA-2709-4BF5-8C47-62C652C8E685}"/>
                </a:ext>
              </a:extLst>
            </p:cNvPr>
            <p:cNvCxnSpPr/>
            <p:nvPr/>
          </p:nvCxnSpPr>
          <p:spPr>
            <a:xfrm>
              <a:off x="8260080" y="4414063"/>
              <a:ext cx="0" cy="181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xmlns="" id="{17F70943-735B-4DF1-A258-4AEAC7B42B03}"/>
                </a:ext>
              </a:extLst>
            </p:cNvPr>
            <p:cNvCxnSpPr>
              <a:cxnSpLocks/>
            </p:cNvCxnSpPr>
            <p:nvPr/>
          </p:nvCxnSpPr>
          <p:spPr>
            <a:xfrm>
              <a:off x="8260080" y="6223899"/>
              <a:ext cx="3573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4" name="Group 423">
              <a:extLst>
                <a:ext uri="{FF2B5EF4-FFF2-40B4-BE49-F238E27FC236}">
                  <a16:creationId xmlns:a16="http://schemas.microsoft.com/office/drawing/2014/main" xmlns="" id="{5CF6B73B-1044-469D-A216-3B011282683B}"/>
                </a:ext>
              </a:extLst>
            </p:cNvPr>
            <p:cNvGrpSpPr>
              <a:grpSpLocks noChangeAspect="1"/>
            </p:cNvGrpSpPr>
            <p:nvPr/>
          </p:nvGrpSpPr>
          <p:grpSpPr>
            <a:xfrm>
              <a:off x="8364258" y="5825341"/>
              <a:ext cx="381000" cy="381000"/>
              <a:chOff x="8457059" y="2943866"/>
              <a:chExt cx="457200" cy="457200"/>
            </a:xfrm>
          </p:grpSpPr>
          <p:sp>
            <p:nvSpPr>
              <p:cNvPr id="425" name="Oval 424">
                <a:extLst>
                  <a:ext uri="{FF2B5EF4-FFF2-40B4-BE49-F238E27FC236}">
                    <a16:creationId xmlns:a16="http://schemas.microsoft.com/office/drawing/2014/main" xmlns="" id="{645A0D06-D97E-44E6-AB76-C04C6EE3C30C}"/>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10">
                <a:extLst>
                  <a:ext uri="{FF2B5EF4-FFF2-40B4-BE49-F238E27FC236}">
                    <a16:creationId xmlns:a16="http://schemas.microsoft.com/office/drawing/2014/main" xmlns="" id="{A3FB10B8-4DA8-4B6D-8B85-0C550D912723}"/>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xmlns="" id="{C8E25175-7F4A-4744-BBA4-EE719F6F241E}"/>
                </a:ext>
              </a:extLst>
            </p:cNvPr>
            <p:cNvGrpSpPr>
              <a:grpSpLocks noChangeAspect="1"/>
            </p:cNvGrpSpPr>
            <p:nvPr/>
          </p:nvGrpSpPr>
          <p:grpSpPr>
            <a:xfrm>
              <a:off x="8364258" y="5439452"/>
              <a:ext cx="381000" cy="381000"/>
              <a:chOff x="8457059" y="2943866"/>
              <a:chExt cx="457200" cy="457200"/>
            </a:xfrm>
          </p:grpSpPr>
          <p:sp>
            <p:nvSpPr>
              <p:cNvPr id="428" name="Oval 427">
                <a:extLst>
                  <a:ext uri="{FF2B5EF4-FFF2-40B4-BE49-F238E27FC236}">
                    <a16:creationId xmlns:a16="http://schemas.microsoft.com/office/drawing/2014/main" xmlns="" id="{4BADC5E4-B71F-4634-B44E-854EC8E31097}"/>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10">
                <a:extLst>
                  <a:ext uri="{FF2B5EF4-FFF2-40B4-BE49-F238E27FC236}">
                    <a16:creationId xmlns:a16="http://schemas.microsoft.com/office/drawing/2014/main" xmlns="" id="{836CA08B-D7C8-4770-890A-F95F00C87A92}"/>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xmlns="" id="{1F0F7ED2-5AC2-463D-B1BD-1B6E41590633}"/>
                </a:ext>
              </a:extLst>
            </p:cNvPr>
            <p:cNvGrpSpPr>
              <a:grpSpLocks noChangeAspect="1"/>
            </p:cNvGrpSpPr>
            <p:nvPr/>
          </p:nvGrpSpPr>
          <p:grpSpPr>
            <a:xfrm>
              <a:off x="8364258" y="5064992"/>
              <a:ext cx="381000" cy="381000"/>
              <a:chOff x="8457059" y="2943866"/>
              <a:chExt cx="457200" cy="457200"/>
            </a:xfrm>
          </p:grpSpPr>
          <p:sp>
            <p:nvSpPr>
              <p:cNvPr id="431" name="Oval 430">
                <a:extLst>
                  <a:ext uri="{FF2B5EF4-FFF2-40B4-BE49-F238E27FC236}">
                    <a16:creationId xmlns:a16="http://schemas.microsoft.com/office/drawing/2014/main" xmlns="" id="{5ED9D0A5-1B6C-4D72-894A-3103808DFF97}"/>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10">
                <a:extLst>
                  <a:ext uri="{FF2B5EF4-FFF2-40B4-BE49-F238E27FC236}">
                    <a16:creationId xmlns:a16="http://schemas.microsoft.com/office/drawing/2014/main" xmlns="" id="{80291D3D-A297-4947-84E4-088AB0396F0C}"/>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432">
              <a:extLst>
                <a:ext uri="{FF2B5EF4-FFF2-40B4-BE49-F238E27FC236}">
                  <a16:creationId xmlns:a16="http://schemas.microsoft.com/office/drawing/2014/main" xmlns="" id="{76B72D87-E266-41F7-A097-7D9CDCEE16CD}"/>
                </a:ext>
              </a:extLst>
            </p:cNvPr>
            <p:cNvGrpSpPr>
              <a:grpSpLocks noChangeAspect="1"/>
            </p:cNvGrpSpPr>
            <p:nvPr/>
          </p:nvGrpSpPr>
          <p:grpSpPr>
            <a:xfrm>
              <a:off x="8364258" y="4678013"/>
              <a:ext cx="381000" cy="381000"/>
              <a:chOff x="8457059" y="2943866"/>
              <a:chExt cx="457200" cy="457200"/>
            </a:xfrm>
          </p:grpSpPr>
          <p:sp>
            <p:nvSpPr>
              <p:cNvPr id="434" name="Oval 433">
                <a:extLst>
                  <a:ext uri="{FF2B5EF4-FFF2-40B4-BE49-F238E27FC236}">
                    <a16:creationId xmlns:a16="http://schemas.microsoft.com/office/drawing/2014/main" xmlns="" id="{F5F98E6B-3E64-4996-BA8A-D00253F41832}"/>
                  </a:ext>
                </a:extLst>
              </p:cNvPr>
              <p:cNvSpPr/>
              <p:nvPr/>
            </p:nvSpPr>
            <p:spPr>
              <a:xfrm>
                <a:off x="8457059" y="2943866"/>
                <a:ext cx="457200" cy="457200"/>
              </a:xfrm>
              <a:prstGeom prst="ellipse">
                <a:avLst/>
              </a:prstGeom>
              <a:noFill/>
              <a:ln>
                <a:solidFill>
                  <a:srgbClr val="018D68"/>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10">
                <a:extLst>
                  <a:ext uri="{FF2B5EF4-FFF2-40B4-BE49-F238E27FC236}">
                    <a16:creationId xmlns:a16="http://schemas.microsoft.com/office/drawing/2014/main" xmlns="" id="{1F89CE6A-CAA6-42CB-A3AD-87AA31F08656}"/>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18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xmlns="" id="{3D0E7BBE-5B3C-4841-9AEB-832BB17CF8C6}"/>
                </a:ext>
              </a:extLst>
            </p:cNvPr>
            <p:cNvGrpSpPr>
              <a:grpSpLocks noChangeAspect="1"/>
            </p:cNvGrpSpPr>
            <p:nvPr/>
          </p:nvGrpSpPr>
          <p:grpSpPr>
            <a:xfrm>
              <a:off x="8821458" y="5841140"/>
              <a:ext cx="381000" cy="381000"/>
              <a:chOff x="8457059" y="2943866"/>
              <a:chExt cx="457200" cy="457200"/>
            </a:xfrm>
          </p:grpSpPr>
          <p:sp>
            <p:nvSpPr>
              <p:cNvPr id="440" name="Oval 439">
                <a:extLst>
                  <a:ext uri="{FF2B5EF4-FFF2-40B4-BE49-F238E27FC236}">
                    <a16:creationId xmlns:a16="http://schemas.microsoft.com/office/drawing/2014/main" xmlns="" id="{1488E427-2C3C-4C87-A20F-7BAD5E87CDE7}"/>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10">
                <a:extLst>
                  <a:ext uri="{FF2B5EF4-FFF2-40B4-BE49-F238E27FC236}">
                    <a16:creationId xmlns:a16="http://schemas.microsoft.com/office/drawing/2014/main" xmlns="" id="{C6217FA8-18A8-4CE0-AC85-7AEE38E8B67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41">
              <a:extLst>
                <a:ext uri="{FF2B5EF4-FFF2-40B4-BE49-F238E27FC236}">
                  <a16:creationId xmlns:a16="http://schemas.microsoft.com/office/drawing/2014/main" xmlns="" id="{5D7ACFB8-4433-41A3-8539-1623A7301351}"/>
                </a:ext>
              </a:extLst>
            </p:cNvPr>
            <p:cNvGrpSpPr>
              <a:grpSpLocks noChangeAspect="1"/>
            </p:cNvGrpSpPr>
            <p:nvPr/>
          </p:nvGrpSpPr>
          <p:grpSpPr>
            <a:xfrm>
              <a:off x="8821458" y="5455251"/>
              <a:ext cx="381000" cy="381000"/>
              <a:chOff x="8457059" y="2943866"/>
              <a:chExt cx="457200" cy="457200"/>
            </a:xfrm>
          </p:grpSpPr>
          <p:sp>
            <p:nvSpPr>
              <p:cNvPr id="443" name="Oval 442">
                <a:extLst>
                  <a:ext uri="{FF2B5EF4-FFF2-40B4-BE49-F238E27FC236}">
                    <a16:creationId xmlns:a16="http://schemas.microsoft.com/office/drawing/2014/main" xmlns="" id="{3C4D1ED5-FAD2-4926-85BB-BEDFD43BA2E1}"/>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10">
                <a:extLst>
                  <a:ext uri="{FF2B5EF4-FFF2-40B4-BE49-F238E27FC236}">
                    <a16:creationId xmlns:a16="http://schemas.microsoft.com/office/drawing/2014/main" xmlns="" id="{1D858664-6AEE-4316-BF8C-9F858DB7869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444">
              <a:extLst>
                <a:ext uri="{FF2B5EF4-FFF2-40B4-BE49-F238E27FC236}">
                  <a16:creationId xmlns:a16="http://schemas.microsoft.com/office/drawing/2014/main" xmlns="" id="{04B37084-1AFE-4172-AFE6-3F7C15EA0264}"/>
                </a:ext>
              </a:extLst>
            </p:cNvPr>
            <p:cNvGrpSpPr>
              <a:grpSpLocks noChangeAspect="1"/>
            </p:cNvGrpSpPr>
            <p:nvPr/>
          </p:nvGrpSpPr>
          <p:grpSpPr>
            <a:xfrm>
              <a:off x="8821458" y="5080791"/>
              <a:ext cx="381000" cy="381000"/>
              <a:chOff x="8457059" y="2943866"/>
              <a:chExt cx="457200" cy="457200"/>
            </a:xfrm>
          </p:grpSpPr>
          <p:sp>
            <p:nvSpPr>
              <p:cNvPr id="446" name="Oval 445">
                <a:extLst>
                  <a:ext uri="{FF2B5EF4-FFF2-40B4-BE49-F238E27FC236}">
                    <a16:creationId xmlns:a16="http://schemas.microsoft.com/office/drawing/2014/main" xmlns="" id="{7EE1718C-693B-44B4-BA41-023766E475F2}"/>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10">
                <a:extLst>
                  <a:ext uri="{FF2B5EF4-FFF2-40B4-BE49-F238E27FC236}">
                    <a16:creationId xmlns:a16="http://schemas.microsoft.com/office/drawing/2014/main" xmlns="" id="{A379A4F1-66B0-4FF6-B7ED-BCCBD76D897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a:extLst>
                <a:ext uri="{FF2B5EF4-FFF2-40B4-BE49-F238E27FC236}">
                  <a16:creationId xmlns:a16="http://schemas.microsoft.com/office/drawing/2014/main" xmlns="" id="{EA0643C1-2F0A-4106-B00B-1569D5E038C3}"/>
                </a:ext>
              </a:extLst>
            </p:cNvPr>
            <p:cNvGrpSpPr>
              <a:grpSpLocks noChangeAspect="1"/>
            </p:cNvGrpSpPr>
            <p:nvPr/>
          </p:nvGrpSpPr>
          <p:grpSpPr>
            <a:xfrm>
              <a:off x="8821458" y="4693812"/>
              <a:ext cx="381000" cy="381000"/>
              <a:chOff x="8457059" y="2943866"/>
              <a:chExt cx="457200" cy="457200"/>
            </a:xfrm>
          </p:grpSpPr>
          <p:sp>
            <p:nvSpPr>
              <p:cNvPr id="449" name="Oval 448">
                <a:extLst>
                  <a:ext uri="{FF2B5EF4-FFF2-40B4-BE49-F238E27FC236}">
                    <a16:creationId xmlns:a16="http://schemas.microsoft.com/office/drawing/2014/main" xmlns="" id="{1B293F0E-05D7-4F89-A54C-5C223D13C151}"/>
                  </a:ext>
                </a:extLst>
              </p:cNvPr>
              <p:cNvSpPr/>
              <p:nvPr/>
            </p:nvSpPr>
            <p:spPr>
              <a:xfrm>
                <a:off x="8457059" y="2943866"/>
                <a:ext cx="457200" cy="457200"/>
              </a:xfrm>
              <a:prstGeom prst="ellipse">
                <a:avLst/>
              </a:prstGeom>
              <a:noFill/>
              <a:ln>
                <a:solidFill>
                  <a:schemeClr val="accent4"/>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10">
                <a:extLst>
                  <a:ext uri="{FF2B5EF4-FFF2-40B4-BE49-F238E27FC236}">
                    <a16:creationId xmlns:a16="http://schemas.microsoft.com/office/drawing/2014/main" xmlns="" id="{91746F10-3637-453C-81C7-B275B795BDAD}"/>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a:extLst>
                <a:ext uri="{FF2B5EF4-FFF2-40B4-BE49-F238E27FC236}">
                  <a16:creationId xmlns:a16="http://schemas.microsoft.com/office/drawing/2014/main" xmlns="" id="{8A66BD15-9CED-4039-88ED-F0FB60B15D7B}"/>
                </a:ext>
              </a:extLst>
            </p:cNvPr>
            <p:cNvGrpSpPr>
              <a:grpSpLocks noChangeAspect="1"/>
            </p:cNvGrpSpPr>
            <p:nvPr/>
          </p:nvGrpSpPr>
          <p:grpSpPr>
            <a:xfrm>
              <a:off x="9269418" y="5825341"/>
              <a:ext cx="381000" cy="381000"/>
              <a:chOff x="8457059" y="2943866"/>
              <a:chExt cx="457200" cy="457200"/>
            </a:xfrm>
          </p:grpSpPr>
          <p:sp>
            <p:nvSpPr>
              <p:cNvPr id="455" name="Oval 454">
                <a:extLst>
                  <a:ext uri="{FF2B5EF4-FFF2-40B4-BE49-F238E27FC236}">
                    <a16:creationId xmlns:a16="http://schemas.microsoft.com/office/drawing/2014/main" xmlns="" id="{57E732D6-7265-4E55-90B7-5408F76F2EB9}"/>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10">
                <a:extLst>
                  <a:ext uri="{FF2B5EF4-FFF2-40B4-BE49-F238E27FC236}">
                    <a16:creationId xmlns:a16="http://schemas.microsoft.com/office/drawing/2014/main" xmlns="" id="{BBB8F953-08BC-4124-88BA-A98B02CFB7F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a:extLst>
                <a:ext uri="{FF2B5EF4-FFF2-40B4-BE49-F238E27FC236}">
                  <a16:creationId xmlns:a16="http://schemas.microsoft.com/office/drawing/2014/main" xmlns="" id="{31918095-279E-4626-9682-F5E42BC3CA0B}"/>
                </a:ext>
              </a:extLst>
            </p:cNvPr>
            <p:cNvGrpSpPr>
              <a:grpSpLocks noChangeAspect="1"/>
            </p:cNvGrpSpPr>
            <p:nvPr/>
          </p:nvGrpSpPr>
          <p:grpSpPr>
            <a:xfrm>
              <a:off x="9269418" y="5439452"/>
              <a:ext cx="381000" cy="381000"/>
              <a:chOff x="8457059" y="2943866"/>
              <a:chExt cx="457200" cy="457200"/>
            </a:xfrm>
          </p:grpSpPr>
          <p:sp>
            <p:nvSpPr>
              <p:cNvPr id="458" name="Oval 457">
                <a:extLst>
                  <a:ext uri="{FF2B5EF4-FFF2-40B4-BE49-F238E27FC236}">
                    <a16:creationId xmlns:a16="http://schemas.microsoft.com/office/drawing/2014/main" xmlns="" id="{67EE4A42-22FA-46DB-A69E-B30EC4ADA5B1}"/>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10">
                <a:extLst>
                  <a:ext uri="{FF2B5EF4-FFF2-40B4-BE49-F238E27FC236}">
                    <a16:creationId xmlns:a16="http://schemas.microsoft.com/office/drawing/2014/main" xmlns="" id="{B228FB86-E063-4CB7-9D4C-9F4EA8BE08E4}"/>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459">
              <a:extLst>
                <a:ext uri="{FF2B5EF4-FFF2-40B4-BE49-F238E27FC236}">
                  <a16:creationId xmlns:a16="http://schemas.microsoft.com/office/drawing/2014/main" xmlns="" id="{2517A3BD-21F5-4C57-8D5D-226913DCC89F}"/>
                </a:ext>
              </a:extLst>
            </p:cNvPr>
            <p:cNvGrpSpPr>
              <a:grpSpLocks noChangeAspect="1"/>
            </p:cNvGrpSpPr>
            <p:nvPr/>
          </p:nvGrpSpPr>
          <p:grpSpPr>
            <a:xfrm>
              <a:off x="9269418" y="5064992"/>
              <a:ext cx="381000" cy="381000"/>
              <a:chOff x="8457059" y="2943866"/>
              <a:chExt cx="457200" cy="457200"/>
            </a:xfrm>
          </p:grpSpPr>
          <p:sp>
            <p:nvSpPr>
              <p:cNvPr id="461" name="Oval 460">
                <a:extLst>
                  <a:ext uri="{FF2B5EF4-FFF2-40B4-BE49-F238E27FC236}">
                    <a16:creationId xmlns:a16="http://schemas.microsoft.com/office/drawing/2014/main" xmlns="" id="{880BDE76-CA3E-4738-A7F0-2F49163D2514}"/>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10">
                <a:extLst>
                  <a:ext uri="{FF2B5EF4-FFF2-40B4-BE49-F238E27FC236}">
                    <a16:creationId xmlns:a16="http://schemas.microsoft.com/office/drawing/2014/main" xmlns="" id="{F59080EA-C1DF-43FB-A8BB-EE1370A2E6E8}"/>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xmlns="" id="{9A93B52E-F054-4230-B747-97A9536839A5}"/>
                </a:ext>
              </a:extLst>
            </p:cNvPr>
            <p:cNvGrpSpPr>
              <a:grpSpLocks noChangeAspect="1"/>
            </p:cNvGrpSpPr>
            <p:nvPr/>
          </p:nvGrpSpPr>
          <p:grpSpPr>
            <a:xfrm>
              <a:off x="9269418" y="4678013"/>
              <a:ext cx="381000" cy="381000"/>
              <a:chOff x="8457059" y="2943866"/>
              <a:chExt cx="457200" cy="457200"/>
            </a:xfrm>
          </p:grpSpPr>
          <p:sp>
            <p:nvSpPr>
              <p:cNvPr id="464" name="Oval 463">
                <a:extLst>
                  <a:ext uri="{FF2B5EF4-FFF2-40B4-BE49-F238E27FC236}">
                    <a16:creationId xmlns:a16="http://schemas.microsoft.com/office/drawing/2014/main" xmlns="" id="{6E57E9CB-751C-44E5-9356-D8EC0FD840AA}"/>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10">
                <a:extLst>
                  <a:ext uri="{FF2B5EF4-FFF2-40B4-BE49-F238E27FC236}">
                    <a16:creationId xmlns:a16="http://schemas.microsoft.com/office/drawing/2014/main" xmlns="" id="{F53266F3-532E-4E68-96BD-3182DA4162B5}"/>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xmlns="" id="{FEB9A921-90EF-4BE0-B16A-D36C2ADF181B}"/>
                </a:ext>
              </a:extLst>
            </p:cNvPr>
            <p:cNvGrpSpPr>
              <a:grpSpLocks noChangeAspect="1"/>
            </p:cNvGrpSpPr>
            <p:nvPr/>
          </p:nvGrpSpPr>
          <p:grpSpPr>
            <a:xfrm>
              <a:off x="9714807" y="5825341"/>
              <a:ext cx="381000" cy="381000"/>
              <a:chOff x="8457059" y="2943866"/>
              <a:chExt cx="457200" cy="457200"/>
            </a:xfrm>
          </p:grpSpPr>
          <p:sp>
            <p:nvSpPr>
              <p:cNvPr id="470" name="Oval 469">
                <a:extLst>
                  <a:ext uri="{FF2B5EF4-FFF2-40B4-BE49-F238E27FC236}">
                    <a16:creationId xmlns:a16="http://schemas.microsoft.com/office/drawing/2014/main" xmlns="" id="{9E7A7B3D-BDF7-4FBE-80BF-F33EB256159D}"/>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10">
                <a:extLst>
                  <a:ext uri="{FF2B5EF4-FFF2-40B4-BE49-F238E27FC236}">
                    <a16:creationId xmlns:a16="http://schemas.microsoft.com/office/drawing/2014/main" xmlns="" id="{54886D90-CF84-4D64-BF7E-3440F2792CC4}"/>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a:extLst>
                <a:ext uri="{FF2B5EF4-FFF2-40B4-BE49-F238E27FC236}">
                  <a16:creationId xmlns:a16="http://schemas.microsoft.com/office/drawing/2014/main" xmlns="" id="{66495D94-5EB9-464F-B026-80389FA53D3D}"/>
                </a:ext>
              </a:extLst>
            </p:cNvPr>
            <p:cNvGrpSpPr>
              <a:grpSpLocks noChangeAspect="1"/>
            </p:cNvGrpSpPr>
            <p:nvPr/>
          </p:nvGrpSpPr>
          <p:grpSpPr>
            <a:xfrm>
              <a:off x="9714807" y="5439452"/>
              <a:ext cx="381000" cy="381000"/>
              <a:chOff x="8457059" y="2943866"/>
              <a:chExt cx="457200" cy="457200"/>
            </a:xfrm>
          </p:grpSpPr>
          <p:sp>
            <p:nvSpPr>
              <p:cNvPr id="473" name="Oval 472">
                <a:extLst>
                  <a:ext uri="{FF2B5EF4-FFF2-40B4-BE49-F238E27FC236}">
                    <a16:creationId xmlns:a16="http://schemas.microsoft.com/office/drawing/2014/main" xmlns="" id="{B00BE29E-C3C1-42C4-88FA-96CA0A2CB3A8}"/>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10">
                <a:extLst>
                  <a:ext uri="{FF2B5EF4-FFF2-40B4-BE49-F238E27FC236}">
                    <a16:creationId xmlns:a16="http://schemas.microsoft.com/office/drawing/2014/main" xmlns="" id="{FC0B28B1-BB78-4209-80F1-C1785907DD23}"/>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xmlns="" id="{8387F2DA-0442-4C69-BA9E-CD0023505D48}"/>
                </a:ext>
              </a:extLst>
            </p:cNvPr>
            <p:cNvGrpSpPr>
              <a:grpSpLocks noChangeAspect="1"/>
            </p:cNvGrpSpPr>
            <p:nvPr/>
          </p:nvGrpSpPr>
          <p:grpSpPr>
            <a:xfrm>
              <a:off x="9714807" y="5064992"/>
              <a:ext cx="381000" cy="381000"/>
              <a:chOff x="8457059" y="2943866"/>
              <a:chExt cx="457200" cy="457200"/>
            </a:xfrm>
          </p:grpSpPr>
          <p:sp>
            <p:nvSpPr>
              <p:cNvPr id="476" name="Oval 475">
                <a:extLst>
                  <a:ext uri="{FF2B5EF4-FFF2-40B4-BE49-F238E27FC236}">
                    <a16:creationId xmlns:a16="http://schemas.microsoft.com/office/drawing/2014/main" xmlns="" id="{9A1E0B05-7CD4-470D-818B-D60E7B41D22A}"/>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10">
                <a:extLst>
                  <a:ext uri="{FF2B5EF4-FFF2-40B4-BE49-F238E27FC236}">
                    <a16:creationId xmlns:a16="http://schemas.microsoft.com/office/drawing/2014/main" xmlns="" id="{13233CE4-D6EA-4032-92E5-6709AE6FF1E0}"/>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xmlns="" id="{35C1E70F-D746-4741-9033-33D3044FC677}"/>
                </a:ext>
              </a:extLst>
            </p:cNvPr>
            <p:cNvGrpSpPr>
              <a:grpSpLocks noChangeAspect="1"/>
            </p:cNvGrpSpPr>
            <p:nvPr/>
          </p:nvGrpSpPr>
          <p:grpSpPr>
            <a:xfrm>
              <a:off x="9714807" y="4678013"/>
              <a:ext cx="381000" cy="381000"/>
              <a:chOff x="8457059" y="2943866"/>
              <a:chExt cx="457200" cy="457200"/>
            </a:xfrm>
          </p:grpSpPr>
          <p:sp>
            <p:nvSpPr>
              <p:cNvPr id="479" name="Oval 478">
                <a:extLst>
                  <a:ext uri="{FF2B5EF4-FFF2-40B4-BE49-F238E27FC236}">
                    <a16:creationId xmlns:a16="http://schemas.microsoft.com/office/drawing/2014/main" xmlns="" id="{8959C467-5A12-447E-BBEA-42BE7B6CFB93}"/>
                  </a:ext>
                </a:extLst>
              </p:cNvPr>
              <p:cNvSpPr/>
              <p:nvPr/>
            </p:nvSpPr>
            <p:spPr>
              <a:xfrm>
                <a:off x="8457059" y="2943866"/>
                <a:ext cx="457200" cy="457200"/>
              </a:xfrm>
              <a:prstGeom prst="ellipse">
                <a:avLst/>
              </a:prstGeom>
              <a:noFill/>
              <a:ln>
                <a:solidFill>
                  <a:srgbClr val="00B0F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10">
                <a:extLst>
                  <a:ext uri="{FF2B5EF4-FFF2-40B4-BE49-F238E27FC236}">
                    <a16:creationId xmlns:a16="http://schemas.microsoft.com/office/drawing/2014/main" xmlns="" id="{56143DEB-C410-415A-BA55-6BB4E694227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a:extLst>
                <a:ext uri="{FF2B5EF4-FFF2-40B4-BE49-F238E27FC236}">
                  <a16:creationId xmlns:a16="http://schemas.microsoft.com/office/drawing/2014/main" xmlns="" id="{DFB23C58-EA58-44D8-93C7-DF9A1B598122}"/>
                </a:ext>
              </a:extLst>
            </p:cNvPr>
            <p:cNvGrpSpPr>
              <a:grpSpLocks noChangeAspect="1"/>
            </p:cNvGrpSpPr>
            <p:nvPr/>
          </p:nvGrpSpPr>
          <p:grpSpPr>
            <a:xfrm>
              <a:off x="10160196" y="5813851"/>
              <a:ext cx="381000" cy="381000"/>
              <a:chOff x="8457059" y="2943866"/>
              <a:chExt cx="457200" cy="457200"/>
            </a:xfrm>
          </p:grpSpPr>
          <p:sp>
            <p:nvSpPr>
              <p:cNvPr id="485" name="Oval 484">
                <a:extLst>
                  <a:ext uri="{FF2B5EF4-FFF2-40B4-BE49-F238E27FC236}">
                    <a16:creationId xmlns:a16="http://schemas.microsoft.com/office/drawing/2014/main" xmlns="" id="{A47CB5DC-2C50-41F6-B5E9-25D631997FF7}"/>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10">
                <a:extLst>
                  <a:ext uri="{FF2B5EF4-FFF2-40B4-BE49-F238E27FC236}">
                    <a16:creationId xmlns:a16="http://schemas.microsoft.com/office/drawing/2014/main" xmlns="" id="{814A2E2E-C8C7-47F2-9808-E99F8717CFF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xmlns="" id="{A20CA509-A227-4C0C-8BF8-46A423205453}"/>
                </a:ext>
              </a:extLst>
            </p:cNvPr>
            <p:cNvGrpSpPr>
              <a:grpSpLocks noChangeAspect="1"/>
            </p:cNvGrpSpPr>
            <p:nvPr/>
          </p:nvGrpSpPr>
          <p:grpSpPr>
            <a:xfrm>
              <a:off x="10160196" y="5427962"/>
              <a:ext cx="381000" cy="381000"/>
              <a:chOff x="8457059" y="2943866"/>
              <a:chExt cx="457200" cy="457200"/>
            </a:xfrm>
          </p:grpSpPr>
          <p:sp>
            <p:nvSpPr>
              <p:cNvPr id="488" name="Oval 487">
                <a:extLst>
                  <a:ext uri="{FF2B5EF4-FFF2-40B4-BE49-F238E27FC236}">
                    <a16:creationId xmlns:a16="http://schemas.microsoft.com/office/drawing/2014/main" xmlns="" id="{AAA0A168-B985-44EA-880D-DD4C88908822}"/>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10">
                <a:extLst>
                  <a:ext uri="{FF2B5EF4-FFF2-40B4-BE49-F238E27FC236}">
                    <a16:creationId xmlns:a16="http://schemas.microsoft.com/office/drawing/2014/main" xmlns="" id="{03581135-02DD-43D9-A76E-364C80EA7E32}"/>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a:extLst>
                <a:ext uri="{FF2B5EF4-FFF2-40B4-BE49-F238E27FC236}">
                  <a16:creationId xmlns:a16="http://schemas.microsoft.com/office/drawing/2014/main" xmlns="" id="{03F8D4C4-28D6-42C8-BBAB-BBD4358D61D6}"/>
                </a:ext>
              </a:extLst>
            </p:cNvPr>
            <p:cNvGrpSpPr>
              <a:grpSpLocks noChangeAspect="1"/>
            </p:cNvGrpSpPr>
            <p:nvPr/>
          </p:nvGrpSpPr>
          <p:grpSpPr>
            <a:xfrm>
              <a:off x="10160196" y="5053502"/>
              <a:ext cx="381000" cy="381000"/>
              <a:chOff x="8457059" y="2943866"/>
              <a:chExt cx="457200" cy="457200"/>
            </a:xfrm>
          </p:grpSpPr>
          <p:sp>
            <p:nvSpPr>
              <p:cNvPr id="491" name="Oval 490">
                <a:extLst>
                  <a:ext uri="{FF2B5EF4-FFF2-40B4-BE49-F238E27FC236}">
                    <a16:creationId xmlns:a16="http://schemas.microsoft.com/office/drawing/2014/main" xmlns="" id="{A743BC50-5963-4CB3-AB89-90710BAE4FE3}"/>
                  </a:ext>
                </a:extLst>
              </p:cNvPr>
              <p:cNvSpPr/>
              <p:nvPr/>
            </p:nvSpPr>
            <p:spPr>
              <a:xfrm>
                <a:off x="8457059" y="2943866"/>
                <a:ext cx="457200" cy="457200"/>
              </a:xfrm>
              <a:prstGeom prst="ellipse">
                <a:avLst/>
              </a:prstGeom>
              <a:noFill/>
              <a:ln>
                <a:solidFill>
                  <a:srgbClr val="92D050"/>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10">
                <a:extLst>
                  <a:ext uri="{FF2B5EF4-FFF2-40B4-BE49-F238E27FC236}">
                    <a16:creationId xmlns:a16="http://schemas.microsoft.com/office/drawing/2014/main" xmlns="" id="{166E45C7-7D9A-4D04-AD7D-2CF491C47A50}"/>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xmlns="" id="{46AF042C-CBED-4D58-A2A2-2F5729FF5F0C}"/>
                </a:ext>
              </a:extLst>
            </p:cNvPr>
            <p:cNvGrpSpPr>
              <a:grpSpLocks noChangeAspect="1"/>
            </p:cNvGrpSpPr>
            <p:nvPr/>
          </p:nvGrpSpPr>
          <p:grpSpPr>
            <a:xfrm>
              <a:off x="10605585" y="5825341"/>
              <a:ext cx="381000" cy="381000"/>
              <a:chOff x="8457059" y="2943866"/>
              <a:chExt cx="457200" cy="457200"/>
            </a:xfrm>
          </p:grpSpPr>
          <p:sp>
            <p:nvSpPr>
              <p:cNvPr id="500" name="Oval 499">
                <a:extLst>
                  <a:ext uri="{FF2B5EF4-FFF2-40B4-BE49-F238E27FC236}">
                    <a16:creationId xmlns:a16="http://schemas.microsoft.com/office/drawing/2014/main" xmlns="" id="{C5F12E2A-7006-4A30-AB83-D1408360AD51}"/>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10">
                <a:extLst>
                  <a:ext uri="{FF2B5EF4-FFF2-40B4-BE49-F238E27FC236}">
                    <a16:creationId xmlns:a16="http://schemas.microsoft.com/office/drawing/2014/main" xmlns="" id="{09630CB6-46F5-4CB8-8409-EB06F6E99C79}"/>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a:extLst>
                <a:ext uri="{FF2B5EF4-FFF2-40B4-BE49-F238E27FC236}">
                  <a16:creationId xmlns:a16="http://schemas.microsoft.com/office/drawing/2014/main" xmlns="" id="{3F071D13-221C-4E6E-BAB8-50668CB8E83A}"/>
                </a:ext>
              </a:extLst>
            </p:cNvPr>
            <p:cNvGrpSpPr>
              <a:grpSpLocks noChangeAspect="1"/>
            </p:cNvGrpSpPr>
            <p:nvPr/>
          </p:nvGrpSpPr>
          <p:grpSpPr>
            <a:xfrm>
              <a:off x="10605585" y="5439452"/>
              <a:ext cx="381000" cy="381000"/>
              <a:chOff x="8457059" y="2943866"/>
              <a:chExt cx="457200" cy="457200"/>
            </a:xfrm>
          </p:grpSpPr>
          <p:sp>
            <p:nvSpPr>
              <p:cNvPr id="503" name="Oval 502">
                <a:extLst>
                  <a:ext uri="{FF2B5EF4-FFF2-40B4-BE49-F238E27FC236}">
                    <a16:creationId xmlns:a16="http://schemas.microsoft.com/office/drawing/2014/main" xmlns="" id="{531BBD8D-BC69-464A-BC8F-3A0A0CA6A6B2}"/>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10">
                <a:extLst>
                  <a:ext uri="{FF2B5EF4-FFF2-40B4-BE49-F238E27FC236}">
                    <a16:creationId xmlns:a16="http://schemas.microsoft.com/office/drawing/2014/main" xmlns="" id="{46C0A203-5A75-4D7B-9699-609F087477B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xmlns="" id="{19583C73-D95A-4562-808C-530D10D7EFC4}"/>
                </a:ext>
              </a:extLst>
            </p:cNvPr>
            <p:cNvGrpSpPr>
              <a:grpSpLocks noChangeAspect="1"/>
            </p:cNvGrpSpPr>
            <p:nvPr/>
          </p:nvGrpSpPr>
          <p:grpSpPr>
            <a:xfrm>
              <a:off x="10605585" y="5064992"/>
              <a:ext cx="381000" cy="381000"/>
              <a:chOff x="8457059" y="2943866"/>
              <a:chExt cx="457200" cy="457200"/>
            </a:xfrm>
          </p:grpSpPr>
          <p:sp>
            <p:nvSpPr>
              <p:cNvPr id="506" name="Oval 505">
                <a:extLst>
                  <a:ext uri="{FF2B5EF4-FFF2-40B4-BE49-F238E27FC236}">
                    <a16:creationId xmlns:a16="http://schemas.microsoft.com/office/drawing/2014/main" xmlns="" id="{CEB32266-7CB9-445D-99DE-4250A14596B1}"/>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10">
                <a:extLst>
                  <a:ext uri="{FF2B5EF4-FFF2-40B4-BE49-F238E27FC236}">
                    <a16:creationId xmlns:a16="http://schemas.microsoft.com/office/drawing/2014/main" xmlns="" id="{2C99C242-F8D4-4F28-8AAA-79AEED44AABE}"/>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a:extLst>
                <a:ext uri="{FF2B5EF4-FFF2-40B4-BE49-F238E27FC236}">
                  <a16:creationId xmlns:a16="http://schemas.microsoft.com/office/drawing/2014/main" xmlns="" id="{A52C457B-2DEE-41B7-9146-060A58CE9FD0}"/>
                </a:ext>
              </a:extLst>
            </p:cNvPr>
            <p:cNvGrpSpPr>
              <a:grpSpLocks noChangeAspect="1"/>
            </p:cNvGrpSpPr>
            <p:nvPr/>
          </p:nvGrpSpPr>
          <p:grpSpPr>
            <a:xfrm>
              <a:off x="10605585" y="4678013"/>
              <a:ext cx="381000" cy="381000"/>
              <a:chOff x="8457059" y="2943866"/>
              <a:chExt cx="457200" cy="457200"/>
            </a:xfrm>
          </p:grpSpPr>
          <p:sp>
            <p:nvSpPr>
              <p:cNvPr id="509" name="Oval 508">
                <a:extLst>
                  <a:ext uri="{FF2B5EF4-FFF2-40B4-BE49-F238E27FC236}">
                    <a16:creationId xmlns:a16="http://schemas.microsoft.com/office/drawing/2014/main" xmlns="" id="{1397E789-36D4-4EC6-98C5-F3856B776CAE}"/>
                  </a:ext>
                </a:extLst>
              </p:cNvPr>
              <p:cNvSpPr/>
              <p:nvPr/>
            </p:nvSpPr>
            <p:spPr>
              <a:xfrm>
                <a:off x="8457059" y="2943866"/>
                <a:ext cx="457200" cy="457200"/>
              </a:xfrm>
              <a:prstGeom prst="ellipse">
                <a:avLst/>
              </a:prstGeom>
              <a:noFill/>
              <a:ln>
                <a:solidFill>
                  <a:schemeClr val="accent2"/>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10">
                <a:extLst>
                  <a:ext uri="{FF2B5EF4-FFF2-40B4-BE49-F238E27FC236}">
                    <a16:creationId xmlns:a16="http://schemas.microsoft.com/office/drawing/2014/main" xmlns="" id="{1995B40A-243A-45CE-9179-EDD96893FD90}"/>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513">
              <a:extLst>
                <a:ext uri="{FF2B5EF4-FFF2-40B4-BE49-F238E27FC236}">
                  <a16:creationId xmlns:a16="http://schemas.microsoft.com/office/drawing/2014/main" xmlns="" id="{70039C41-9D34-4B72-BC5B-DC9720CC432D}"/>
                </a:ext>
              </a:extLst>
            </p:cNvPr>
            <p:cNvGrpSpPr>
              <a:grpSpLocks noChangeAspect="1"/>
            </p:cNvGrpSpPr>
            <p:nvPr/>
          </p:nvGrpSpPr>
          <p:grpSpPr>
            <a:xfrm>
              <a:off x="11050974" y="5825341"/>
              <a:ext cx="381000" cy="381000"/>
              <a:chOff x="8457059" y="2943866"/>
              <a:chExt cx="457200" cy="457200"/>
            </a:xfrm>
          </p:grpSpPr>
          <p:sp>
            <p:nvSpPr>
              <p:cNvPr id="515" name="Oval 514">
                <a:extLst>
                  <a:ext uri="{FF2B5EF4-FFF2-40B4-BE49-F238E27FC236}">
                    <a16:creationId xmlns:a16="http://schemas.microsoft.com/office/drawing/2014/main" xmlns="" id="{01E4AD9D-45DC-4C1F-9F50-E7CFB4D2349A}"/>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10">
                <a:extLst>
                  <a:ext uri="{FF2B5EF4-FFF2-40B4-BE49-F238E27FC236}">
                    <a16:creationId xmlns:a16="http://schemas.microsoft.com/office/drawing/2014/main" xmlns="" id="{4811F129-7B3B-4253-9C49-B4D5F560CF81}"/>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516">
              <a:extLst>
                <a:ext uri="{FF2B5EF4-FFF2-40B4-BE49-F238E27FC236}">
                  <a16:creationId xmlns:a16="http://schemas.microsoft.com/office/drawing/2014/main" xmlns="" id="{210A89AB-2EC8-41D6-B603-C65092395349}"/>
                </a:ext>
              </a:extLst>
            </p:cNvPr>
            <p:cNvGrpSpPr>
              <a:grpSpLocks noChangeAspect="1"/>
            </p:cNvGrpSpPr>
            <p:nvPr/>
          </p:nvGrpSpPr>
          <p:grpSpPr>
            <a:xfrm>
              <a:off x="11050974" y="5439452"/>
              <a:ext cx="381000" cy="381000"/>
              <a:chOff x="8457059" y="2943866"/>
              <a:chExt cx="457200" cy="457200"/>
            </a:xfrm>
          </p:grpSpPr>
          <p:sp>
            <p:nvSpPr>
              <p:cNvPr id="518" name="Oval 517">
                <a:extLst>
                  <a:ext uri="{FF2B5EF4-FFF2-40B4-BE49-F238E27FC236}">
                    <a16:creationId xmlns:a16="http://schemas.microsoft.com/office/drawing/2014/main" xmlns="" id="{47BE8734-C2DD-4771-8632-DE39837D1CC1}"/>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10">
                <a:extLst>
                  <a:ext uri="{FF2B5EF4-FFF2-40B4-BE49-F238E27FC236}">
                    <a16:creationId xmlns:a16="http://schemas.microsoft.com/office/drawing/2014/main" xmlns="" id="{04597DF8-2CBA-4B2A-A6A7-A57B495C7590}"/>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a:extLst>
                <a:ext uri="{FF2B5EF4-FFF2-40B4-BE49-F238E27FC236}">
                  <a16:creationId xmlns:a16="http://schemas.microsoft.com/office/drawing/2014/main" xmlns="" id="{721077BC-24C1-445B-A7FB-95009987629B}"/>
                </a:ext>
              </a:extLst>
            </p:cNvPr>
            <p:cNvGrpSpPr>
              <a:grpSpLocks noChangeAspect="1"/>
            </p:cNvGrpSpPr>
            <p:nvPr/>
          </p:nvGrpSpPr>
          <p:grpSpPr>
            <a:xfrm>
              <a:off x="11050974" y="5064992"/>
              <a:ext cx="381000" cy="381000"/>
              <a:chOff x="8457059" y="2943866"/>
              <a:chExt cx="457200" cy="457200"/>
            </a:xfrm>
          </p:grpSpPr>
          <p:sp>
            <p:nvSpPr>
              <p:cNvPr id="521" name="Oval 520">
                <a:extLst>
                  <a:ext uri="{FF2B5EF4-FFF2-40B4-BE49-F238E27FC236}">
                    <a16:creationId xmlns:a16="http://schemas.microsoft.com/office/drawing/2014/main" xmlns="" id="{46AB5FCF-E6AD-4C06-BFEA-E9B744115A26}"/>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10">
                <a:extLst>
                  <a:ext uri="{FF2B5EF4-FFF2-40B4-BE49-F238E27FC236}">
                    <a16:creationId xmlns:a16="http://schemas.microsoft.com/office/drawing/2014/main" xmlns="" id="{B2743E1F-1071-4D84-94E5-6DD7C9FE3E02}"/>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xmlns="" id="{DDB55D11-7389-4B8F-91A0-5A4BD8DA5FDE}"/>
                </a:ext>
              </a:extLst>
            </p:cNvPr>
            <p:cNvGrpSpPr>
              <a:grpSpLocks noChangeAspect="1"/>
            </p:cNvGrpSpPr>
            <p:nvPr/>
          </p:nvGrpSpPr>
          <p:grpSpPr>
            <a:xfrm>
              <a:off x="11050974" y="4678013"/>
              <a:ext cx="381000" cy="381000"/>
              <a:chOff x="8457059" y="2943866"/>
              <a:chExt cx="457200" cy="457200"/>
            </a:xfrm>
          </p:grpSpPr>
          <p:sp>
            <p:nvSpPr>
              <p:cNvPr id="524" name="Oval 523">
                <a:extLst>
                  <a:ext uri="{FF2B5EF4-FFF2-40B4-BE49-F238E27FC236}">
                    <a16:creationId xmlns:a16="http://schemas.microsoft.com/office/drawing/2014/main" xmlns="" id="{B960DCA9-FF4B-46E7-A2E8-521EC83DA9BA}"/>
                  </a:ext>
                </a:extLst>
              </p:cNvPr>
              <p:cNvSpPr/>
              <p:nvPr/>
            </p:nvSpPr>
            <p:spPr>
              <a:xfrm>
                <a:off x="8457059" y="2943866"/>
                <a:ext cx="457200" cy="457200"/>
              </a:xfrm>
              <a:prstGeom prst="ellipse">
                <a:avLst/>
              </a:prstGeom>
              <a:noFill/>
              <a:ln>
                <a:solidFill>
                  <a:schemeClr val="bg1">
                    <a:lumMod val="50000"/>
                  </a:schemeClr>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10">
                <a:extLst>
                  <a:ext uri="{FF2B5EF4-FFF2-40B4-BE49-F238E27FC236}">
                    <a16:creationId xmlns:a16="http://schemas.microsoft.com/office/drawing/2014/main" xmlns="" id="{101B81F9-05D6-4BD6-AE8B-9DD149FF138B}"/>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544">
              <a:extLst>
                <a:ext uri="{FF2B5EF4-FFF2-40B4-BE49-F238E27FC236}">
                  <a16:creationId xmlns:a16="http://schemas.microsoft.com/office/drawing/2014/main" xmlns="" id="{2FE06293-7E24-4BA0-BF70-08C1ADEF477C}"/>
                </a:ext>
              </a:extLst>
            </p:cNvPr>
            <p:cNvGrpSpPr>
              <a:grpSpLocks noChangeAspect="1"/>
            </p:cNvGrpSpPr>
            <p:nvPr/>
          </p:nvGrpSpPr>
          <p:grpSpPr>
            <a:xfrm>
              <a:off x="9269418" y="4292049"/>
              <a:ext cx="381000" cy="381000"/>
              <a:chOff x="8457059" y="2943866"/>
              <a:chExt cx="457200" cy="457200"/>
            </a:xfrm>
          </p:grpSpPr>
          <p:sp>
            <p:nvSpPr>
              <p:cNvPr id="546" name="Oval 545">
                <a:extLst>
                  <a:ext uri="{FF2B5EF4-FFF2-40B4-BE49-F238E27FC236}">
                    <a16:creationId xmlns:a16="http://schemas.microsoft.com/office/drawing/2014/main" xmlns="" id="{4BC49BEE-B8AF-4499-8980-4C9516D95FE8}"/>
                  </a:ext>
                </a:extLst>
              </p:cNvPr>
              <p:cNvSpPr/>
              <p:nvPr/>
            </p:nvSpPr>
            <p:spPr>
              <a:xfrm>
                <a:off x="8457059" y="2943866"/>
                <a:ext cx="457200" cy="457200"/>
              </a:xfrm>
              <a:prstGeom prst="ellipse">
                <a:avLst/>
              </a:prstGeom>
              <a:noFill/>
              <a:ln>
                <a:solidFill>
                  <a:srgbClr val="9437FF"/>
                </a:solidFill>
              </a:ln>
              <a:effectLst>
                <a:innerShdw blurRad="76200" dist="2286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10">
                <a:extLst>
                  <a:ext uri="{FF2B5EF4-FFF2-40B4-BE49-F238E27FC236}">
                    <a16:creationId xmlns:a16="http://schemas.microsoft.com/office/drawing/2014/main" xmlns="" id="{966F48DD-0C3E-49FF-89F7-48D5EDFE682D}"/>
                  </a:ext>
                </a:extLst>
              </p:cNvPr>
              <p:cNvSpPr>
                <a:spLocks noChangeAspect="1"/>
              </p:cNvSpPr>
              <p:nvPr/>
            </p:nvSpPr>
            <p:spPr>
              <a:xfrm>
                <a:off x="8639939" y="3020066"/>
                <a:ext cx="91440" cy="274320"/>
              </a:xfrm>
              <a:custGeom>
                <a:avLst/>
                <a:gdLst>
                  <a:gd name="connsiteX0" fmla="*/ 0 w 230240"/>
                  <a:gd name="connsiteY0" fmla="*/ 0 h 955295"/>
                  <a:gd name="connsiteX1" fmla="*/ 174172 w 230240"/>
                  <a:gd name="connsiteY1" fmla="*/ 293914 h 955295"/>
                  <a:gd name="connsiteX2" fmla="*/ 65314 w 230240"/>
                  <a:gd name="connsiteY2" fmla="*/ 653143 h 955295"/>
                  <a:gd name="connsiteX3" fmla="*/ 206829 w 230240"/>
                  <a:gd name="connsiteY3" fmla="*/ 925286 h 955295"/>
                  <a:gd name="connsiteX4" fmla="*/ 228600 w 230240"/>
                  <a:gd name="connsiteY4" fmla="*/ 936172 h 95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40" h="955295">
                    <a:moveTo>
                      <a:pt x="0" y="0"/>
                    </a:moveTo>
                    <a:cubicBezTo>
                      <a:pt x="81643" y="92528"/>
                      <a:pt x="163286" y="185057"/>
                      <a:pt x="174172" y="293914"/>
                    </a:cubicBezTo>
                    <a:cubicBezTo>
                      <a:pt x="185058" y="402771"/>
                      <a:pt x="59871" y="547914"/>
                      <a:pt x="65314" y="653143"/>
                    </a:cubicBezTo>
                    <a:cubicBezTo>
                      <a:pt x="70757" y="758372"/>
                      <a:pt x="179615" y="878115"/>
                      <a:pt x="206829" y="925286"/>
                    </a:cubicBezTo>
                    <a:cubicBezTo>
                      <a:pt x="234043" y="972457"/>
                      <a:pt x="231321" y="954314"/>
                      <a:pt x="228600" y="936172"/>
                    </a:cubicBezTo>
                  </a:path>
                </a:pathLst>
              </a:custGeom>
              <a:noFill/>
              <a:ln w="635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TextBox 548">
              <a:extLst>
                <a:ext uri="{FF2B5EF4-FFF2-40B4-BE49-F238E27FC236}">
                  <a16:creationId xmlns:a16="http://schemas.microsoft.com/office/drawing/2014/main" xmlns="" id="{8D928923-03A3-4223-8D66-159832FBFE86}"/>
                </a:ext>
              </a:extLst>
            </p:cNvPr>
            <p:cNvSpPr txBox="1"/>
            <p:nvPr/>
          </p:nvSpPr>
          <p:spPr>
            <a:xfrm>
              <a:off x="8265866" y="3914678"/>
              <a:ext cx="1569660" cy="369332"/>
            </a:xfrm>
            <a:prstGeom prst="rect">
              <a:avLst/>
            </a:prstGeom>
            <a:noFill/>
          </p:spPr>
          <p:txBody>
            <a:bodyPr wrap="none" rtlCol="0">
              <a:spAutoFit/>
            </a:bodyPr>
            <a:lstStyle/>
            <a:p>
              <a:r>
                <a:rPr lang="zh-CN" altLang="en-US" u="sng" dirty="0" smtClean="0">
                  <a:latin typeface="Corbel" panose="020B0503020204020204" pitchFamily="34" charset="0"/>
                </a:rPr>
                <a:t>癌前病变模式</a:t>
              </a:r>
              <a:endParaRPr lang="en-CA" u="sng" dirty="0">
                <a:latin typeface="Corbel" panose="020B0503020204020204" pitchFamily="34" charset="0"/>
              </a:endParaRPr>
            </a:p>
          </p:txBody>
        </p:sp>
      </p:grpSp>
      <p:sp>
        <p:nvSpPr>
          <p:cNvPr id="310" name="Oval 309">
            <a:extLst>
              <a:ext uri="{FF2B5EF4-FFF2-40B4-BE49-F238E27FC236}">
                <a16:creationId xmlns:a16="http://schemas.microsoft.com/office/drawing/2014/main" xmlns="" id="{1A0A889E-BFE7-AA4D-BA82-4A1F73975C6B}"/>
              </a:ext>
            </a:extLst>
          </p:cNvPr>
          <p:cNvSpPr/>
          <p:nvPr/>
        </p:nvSpPr>
        <p:spPr>
          <a:xfrm>
            <a:off x="4815154" y="2294357"/>
            <a:ext cx="457200" cy="4572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1" name="TextBox 310">
            <a:extLst>
              <a:ext uri="{FF2B5EF4-FFF2-40B4-BE49-F238E27FC236}">
                <a16:creationId xmlns:a16="http://schemas.microsoft.com/office/drawing/2014/main" xmlns="" id="{073BCEC2-9809-B048-8204-27C8973AC0C6}"/>
              </a:ext>
            </a:extLst>
          </p:cNvPr>
          <p:cNvSpPr txBox="1"/>
          <p:nvPr/>
        </p:nvSpPr>
        <p:spPr>
          <a:xfrm>
            <a:off x="4899506" y="2328479"/>
            <a:ext cx="325730" cy="400110"/>
          </a:xfrm>
          <a:prstGeom prst="rect">
            <a:avLst/>
          </a:prstGeom>
          <a:noFill/>
        </p:spPr>
        <p:txBody>
          <a:bodyPr wrap="none" rtlCol="0">
            <a:spAutoFit/>
          </a:bodyPr>
          <a:lstStyle/>
          <a:p>
            <a:r>
              <a:rPr lang="en-CA" sz="2000" b="1" dirty="0">
                <a:solidFill>
                  <a:schemeClr val="bg1"/>
                </a:solidFill>
                <a:latin typeface="Corbel" panose="020B0503020204020204" pitchFamily="34" charset="0"/>
              </a:rPr>
              <a:t>6</a:t>
            </a:r>
          </a:p>
        </p:txBody>
      </p:sp>
      <p:sp>
        <p:nvSpPr>
          <p:cNvPr id="312" name="TextBox 311">
            <a:extLst>
              <a:ext uri="{FF2B5EF4-FFF2-40B4-BE49-F238E27FC236}">
                <a16:creationId xmlns:a16="http://schemas.microsoft.com/office/drawing/2014/main" xmlns="" id="{8EB79C61-EB99-D04A-9B42-5AAB7E5C31A8}"/>
              </a:ext>
            </a:extLst>
          </p:cNvPr>
          <p:cNvSpPr txBox="1"/>
          <p:nvPr/>
        </p:nvSpPr>
        <p:spPr>
          <a:xfrm>
            <a:off x="5315301" y="2297506"/>
            <a:ext cx="6360762" cy="707886"/>
          </a:xfrm>
          <a:prstGeom prst="rect">
            <a:avLst/>
          </a:prstGeom>
          <a:noFill/>
        </p:spPr>
        <p:txBody>
          <a:bodyPr wrap="square" rtlCol="0">
            <a:spAutoFit/>
          </a:bodyPr>
          <a:lstStyle/>
          <a:p>
            <a:r>
              <a:rPr lang="zh-CN" altLang="en-US" sz="2000" b="1" dirty="0">
                <a:solidFill>
                  <a:schemeClr val="tx2"/>
                </a:solidFill>
                <a:latin typeface="Corbel" panose="020B0503020204020204" pitchFamily="34" charset="0"/>
              </a:rPr>
              <a:t>生物</a:t>
            </a:r>
            <a:r>
              <a:rPr lang="zh-CN" altLang="en-US" sz="2000" b="1" dirty="0" smtClean="0">
                <a:solidFill>
                  <a:schemeClr val="tx2"/>
                </a:solidFill>
                <a:latin typeface="Corbel" panose="020B0503020204020204" pitchFamily="34" charset="0"/>
              </a:rPr>
              <a:t>技术成果与</a:t>
            </a:r>
            <a:r>
              <a:rPr lang="en-US" altLang="zh-CN" sz="2000" b="1" dirty="0">
                <a:solidFill>
                  <a:schemeClr val="tx2"/>
                </a:solidFill>
                <a:latin typeface="Corbel" panose="020B0503020204020204" pitchFamily="34" charset="0"/>
              </a:rPr>
              <a:t>3Ci</a:t>
            </a:r>
            <a:r>
              <a:rPr lang="zh-CN" altLang="en-US" sz="2000" b="1" dirty="0">
                <a:solidFill>
                  <a:schemeClr val="tx2"/>
                </a:solidFill>
                <a:latin typeface="Corbel" panose="020B0503020204020204" pitchFamily="34" charset="0"/>
              </a:rPr>
              <a:t>的专有</a:t>
            </a:r>
            <a:r>
              <a:rPr lang="zh-CN" altLang="en-US" sz="2000" b="1" u="sng" dirty="0">
                <a:solidFill>
                  <a:schemeClr val="tx2"/>
                </a:solidFill>
                <a:latin typeface="Corbel" panose="020B0503020204020204" pitchFamily="34" charset="0"/>
              </a:rPr>
              <a:t>统计数据</a:t>
            </a:r>
            <a:r>
              <a:rPr lang="zh-CN" altLang="en-US" sz="2000" b="1" dirty="0">
                <a:solidFill>
                  <a:schemeClr val="tx2"/>
                </a:solidFill>
                <a:latin typeface="Corbel" panose="020B0503020204020204" pitchFamily="34" charset="0"/>
              </a:rPr>
              <a:t>相结合，以确定有效性和独特开发的</a:t>
            </a:r>
            <a:r>
              <a:rPr lang="zh-CN" altLang="en-US" sz="2000" b="1" u="sng" dirty="0">
                <a:solidFill>
                  <a:schemeClr val="tx2"/>
                </a:solidFill>
                <a:latin typeface="Corbel" panose="020B0503020204020204" pitchFamily="34" charset="0"/>
              </a:rPr>
              <a:t>算法</a:t>
            </a:r>
            <a:r>
              <a:rPr lang="zh-CN" altLang="en-US" sz="2000" b="1" dirty="0">
                <a:solidFill>
                  <a:schemeClr val="tx2"/>
                </a:solidFill>
                <a:latin typeface="Corbel" panose="020B0503020204020204" pitchFamily="34" charset="0"/>
              </a:rPr>
              <a:t>，</a:t>
            </a:r>
            <a:r>
              <a:rPr lang="zh-CN" altLang="en-US" sz="2000" b="1" dirty="0" smtClean="0">
                <a:solidFill>
                  <a:schemeClr val="tx2"/>
                </a:solidFill>
                <a:latin typeface="Corbel" panose="020B0503020204020204" pitchFamily="34" charset="0"/>
              </a:rPr>
              <a:t>以进而确定</a:t>
            </a:r>
            <a:r>
              <a:rPr lang="zh-CN" altLang="en-US" sz="2000" b="1" dirty="0">
                <a:solidFill>
                  <a:schemeClr val="tx2"/>
                </a:solidFill>
                <a:latin typeface="Corbel" panose="020B0503020204020204" pitchFamily="34" charset="0"/>
              </a:rPr>
              <a:t>临床相关性。</a:t>
            </a:r>
            <a:endParaRPr lang="en-CA" sz="2000" b="1" dirty="0">
              <a:solidFill>
                <a:schemeClr val="tx2"/>
              </a:solidFill>
              <a:latin typeface="Corbel" panose="020B0503020204020204" pitchFamily="34" charset="0"/>
            </a:endParaRPr>
          </a:p>
        </p:txBody>
      </p:sp>
      <p:pic>
        <p:nvPicPr>
          <p:cNvPr id="313" name="Picture 2">
            <a:extLst>
              <a:ext uri="{FF2B5EF4-FFF2-40B4-BE49-F238E27FC236}">
                <a16:creationId xmlns:a16="http://schemas.microsoft.com/office/drawing/2014/main" xmlns="" id="{7817474A-C1BD-9242-80E1-3FF741947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734" y="3554546"/>
            <a:ext cx="2280735" cy="1590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4" name="Group 313">
            <a:extLst>
              <a:ext uri="{FF2B5EF4-FFF2-40B4-BE49-F238E27FC236}">
                <a16:creationId xmlns:a16="http://schemas.microsoft.com/office/drawing/2014/main" xmlns="" id="{2AA3A5DA-5F76-124E-9F45-15F652AE4E15}"/>
              </a:ext>
            </a:extLst>
          </p:cNvPr>
          <p:cNvGrpSpPr>
            <a:grpSpLocks noChangeAspect="1"/>
          </p:cNvGrpSpPr>
          <p:nvPr/>
        </p:nvGrpSpPr>
        <p:grpSpPr>
          <a:xfrm>
            <a:off x="6404926" y="3761818"/>
            <a:ext cx="3496948" cy="1996452"/>
            <a:chOff x="283028" y="1861458"/>
            <a:chExt cx="8531463" cy="4870721"/>
          </a:xfrm>
        </p:grpSpPr>
        <p:pic>
          <p:nvPicPr>
            <p:cNvPr id="315" name="Picture 5">
              <a:extLst>
                <a:ext uri="{FF2B5EF4-FFF2-40B4-BE49-F238E27FC236}">
                  <a16:creationId xmlns:a16="http://schemas.microsoft.com/office/drawing/2014/main" xmlns="" id="{00ADF549-793E-6B40-8FC2-329A824A972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61458"/>
              <a:ext cx="850969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6" name="Picture 6">
              <a:extLst>
                <a:ext uri="{FF2B5EF4-FFF2-40B4-BE49-F238E27FC236}">
                  <a16:creationId xmlns:a16="http://schemas.microsoft.com/office/drawing/2014/main" xmlns="" id="{805C2EF8-7092-634E-8054-4530228E3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28" y="3505200"/>
              <a:ext cx="8229600" cy="322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7" name="Straight Connector 316">
              <a:extLst>
                <a:ext uri="{FF2B5EF4-FFF2-40B4-BE49-F238E27FC236}">
                  <a16:creationId xmlns:a16="http://schemas.microsoft.com/office/drawing/2014/main" xmlns="" id="{556256C1-40FA-2D49-95C4-171E5DB0454D}"/>
                </a:ext>
              </a:extLst>
            </p:cNvPr>
            <p:cNvCxnSpPr/>
            <p:nvPr/>
          </p:nvCxnSpPr>
          <p:spPr>
            <a:xfrm>
              <a:off x="1817914" y="2993571"/>
              <a:ext cx="500743" cy="19594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A4F7352F-C748-514D-919F-3984DACE25A4}"/>
                </a:ext>
              </a:extLst>
            </p:cNvPr>
            <p:cNvCxnSpPr/>
            <p:nvPr/>
          </p:nvCxnSpPr>
          <p:spPr>
            <a:xfrm>
              <a:off x="2677885" y="2743200"/>
              <a:ext cx="925286" cy="22642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3415F2D0-A634-BA4B-A5E9-0B2B369D887C}"/>
                </a:ext>
              </a:extLst>
            </p:cNvPr>
            <p:cNvCxnSpPr/>
            <p:nvPr/>
          </p:nvCxnSpPr>
          <p:spPr>
            <a:xfrm>
              <a:off x="4180114" y="2873829"/>
              <a:ext cx="1317171" cy="22424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xmlns="" id="{944BAAF3-893A-CF44-A5D2-48DC9EB32E7F}"/>
                </a:ext>
              </a:extLst>
            </p:cNvPr>
            <p:cNvCxnSpPr/>
            <p:nvPr/>
          </p:nvCxnSpPr>
          <p:spPr>
            <a:xfrm>
              <a:off x="4593771" y="2819400"/>
              <a:ext cx="2166257"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xmlns="" id="{F3F45AB4-23DB-1247-A358-0E2B4359EEFA}"/>
                </a:ext>
              </a:extLst>
            </p:cNvPr>
            <p:cNvCxnSpPr/>
            <p:nvPr/>
          </p:nvCxnSpPr>
          <p:spPr>
            <a:xfrm>
              <a:off x="2764971" y="2351314"/>
              <a:ext cx="1480457" cy="197031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07654563-AA7F-2A49-BCF6-721609789F63}"/>
                </a:ext>
              </a:extLst>
            </p:cNvPr>
            <p:cNvCxnSpPr/>
            <p:nvPr/>
          </p:nvCxnSpPr>
          <p:spPr>
            <a:xfrm>
              <a:off x="2122714" y="2166257"/>
              <a:ext cx="859971" cy="193765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1115DB75-4BF3-3F49-A8BB-A8A2F0ABFC67}"/>
                </a:ext>
              </a:extLst>
            </p:cNvPr>
            <p:cNvCxnSpPr/>
            <p:nvPr/>
          </p:nvCxnSpPr>
          <p:spPr>
            <a:xfrm>
              <a:off x="4452257" y="2166257"/>
              <a:ext cx="1730828" cy="191588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xmlns="" id="{592D80AE-04B7-514B-8E5C-0E9AE76DEB89}"/>
                </a:ext>
              </a:extLst>
            </p:cNvPr>
            <p:cNvCxnSpPr/>
            <p:nvPr/>
          </p:nvCxnSpPr>
          <p:spPr>
            <a:xfrm>
              <a:off x="5431972" y="2351315"/>
              <a:ext cx="2035627" cy="209005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xmlns="" id="{338FDC4A-DE02-3F43-8FCF-F09B09563C99}"/>
                </a:ext>
              </a:extLst>
            </p:cNvPr>
            <p:cNvCxnSpPr/>
            <p:nvPr/>
          </p:nvCxnSpPr>
          <p:spPr>
            <a:xfrm>
              <a:off x="7826828" y="2383971"/>
              <a:ext cx="239486" cy="202474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036B2238-FA43-A94D-A54C-A690C7DFC119}"/>
                </a:ext>
              </a:extLst>
            </p:cNvPr>
            <p:cNvCxnSpPr/>
            <p:nvPr/>
          </p:nvCxnSpPr>
          <p:spPr>
            <a:xfrm>
              <a:off x="3788228" y="2362200"/>
              <a:ext cx="1099457" cy="207917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7" name="Rectangle 326">
              <a:extLst>
                <a:ext uri="{FF2B5EF4-FFF2-40B4-BE49-F238E27FC236}">
                  <a16:creationId xmlns:a16="http://schemas.microsoft.com/office/drawing/2014/main" xmlns="" id="{279484A9-FE37-D549-9E78-A0F0AB5183CE}"/>
                </a:ext>
              </a:extLst>
            </p:cNvPr>
            <p:cNvSpPr/>
            <p:nvPr/>
          </p:nvSpPr>
          <p:spPr>
            <a:xfrm>
              <a:off x="1578428" y="601980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xmlns="" id="{F68C2E60-983F-3045-874F-979B518A617D}"/>
                </a:ext>
              </a:extLst>
            </p:cNvPr>
            <p:cNvSpPr/>
            <p:nvPr/>
          </p:nvSpPr>
          <p:spPr>
            <a:xfrm>
              <a:off x="1578428" y="4572000"/>
              <a:ext cx="304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xmlns="" id="{FF2567B7-6067-2E4B-9FB6-5BA2916023FA}"/>
                </a:ext>
              </a:extLst>
            </p:cNvPr>
            <p:cNvSpPr txBox="1"/>
            <p:nvPr/>
          </p:nvSpPr>
          <p:spPr>
            <a:xfrm>
              <a:off x="8001000" y="1905000"/>
              <a:ext cx="242598" cy="485024"/>
            </a:xfrm>
            <a:prstGeom prst="rect">
              <a:avLst/>
            </a:prstGeom>
            <a:noFill/>
          </p:spPr>
          <p:txBody>
            <a:bodyPr wrap="none" rtlCol="0">
              <a:spAutoFit/>
            </a:bodyPr>
            <a:lstStyle/>
            <a:p>
              <a:endParaRPr lang="en-US" b="1" dirty="0">
                <a:solidFill>
                  <a:srgbClr val="FF0000"/>
                </a:solidFill>
              </a:endParaRPr>
            </a:p>
          </p:txBody>
        </p:sp>
        <p:sp>
          <p:nvSpPr>
            <p:cNvPr id="330" name="TextBox 329">
              <a:extLst>
                <a:ext uri="{FF2B5EF4-FFF2-40B4-BE49-F238E27FC236}">
                  <a16:creationId xmlns:a16="http://schemas.microsoft.com/office/drawing/2014/main" xmlns="" id="{BBE6EA56-2DB1-F647-A97C-4DACCDEEE9E1}"/>
                </a:ext>
              </a:extLst>
            </p:cNvPr>
            <p:cNvSpPr txBox="1"/>
            <p:nvPr/>
          </p:nvSpPr>
          <p:spPr>
            <a:xfrm>
              <a:off x="7924800" y="2819400"/>
              <a:ext cx="242598" cy="485024"/>
            </a:xfrm>
            <a:prstGeom prst="rect">
              <a:avLst/>
            </a:prstGeom>
            <a:noFill/>
          </p:spPr>
          <p:txBody>
            <a:bodyPr wrap="none" rtlCol="0">
              <a:spAutoFit/>
            </a:bodyPr>
            <a:lstStyle/>
            <a:p>
              <a:endParaRPr lang="en-US" b="1" dirty="0">
                <a:solidFill>
                  <a:srgbClr val="0070C0"/>
                </a:solidFill>
              </a:endParaRPr>
            </a:p>
          </p:txBody>
        </p:sp>
        <p:sp>
          <p:nvSpPr>
            <p:cNvPr id="331" name="TextBox 330">
              <a:extLst>
                <a:ext uri="{FF2B5EF4-FFF2-40B4-BE49-F238E27FC236}">
                  <a16:creationId xmlns:a16="http://schemas.microsoft.com/office/drawing/2014/main" xmlns="" id="{E6713CD4-9FF3-4B45-8EB2-96034AD6E129}"/>
                </a:ext>
              </a:extLst>
            </p:cNvPr>
            <p:cNvSpPr txBox="1"/>
            <p:nvPr/>
          </p:nvSpPr>
          <p:spPr>
            <a:xfrm>
              <a:off x="304800" y="1905000"/>
              <a:ext cx="793807" cy="369332"/>
            </a:xfrm>
            <a:prstGeom prst="rect">
              <a:avLst/>
            </a:prstGeom>
            <a:noFill/>
          </p:spPr>
          <p:txBody>
            <a:bodyPr wrap="none" rtlCol="0">
              <a:spAutoFit/>
            </a:bodyPr>
            <a:lstStyle/>
            <a:p>
              <a:r>
                <a:rPr lang="en-US" b="1" dirty="0">
                  <a:solidFill>
                    <a:srgbClr val="FF0000"/>
                  </a:solidFill>
                </a:rPr>
                <a:t>GAINS</a:t>
              </a:r>
            </a:p>
          </p:txBody>
        </p:sp>
        <p:sp>
          <p:nvSpPr>
            <p:cNvPr id="332" name="TextBox 331">
              <a:extLst>
                <a:ext uri="{FF2B5EF4-FFF2-40B4-BE49-F238E27FC236}">
                  <a16:creationId xmlns:a16="http://schemas.microsoft.com/office/drawing/2014/main" xmlns="" id="{067F6295-3890-4C45-969C-0303946DBA2F}"/>
                </a:ext>
              </a:extLst>
            </p:cNvPr>
            <p:cNvSpPr txBox="1"/>
            <p:nvPr/>
          </p:nvSpPr>
          <p:spPr>
            <a:xfrm>
              <a:off x="304800" y="2819400"/>
              <a:ext cx="870879" cy="369332"/>
            </a:xfrm>
            <a:prstGeom prst="rect">
              <a:avLst/>
            </a:prstGeom>
            <a:noFill/>
          </p:spPr>
          <p:txBody>
            <a:bodyPr wrap="none" rtlCol="0">
              <a:spAutoFit/>
            </a:bodyPr>
            <a:lstStyle/>
            <a:p>
              <a:r>
                <a:rPr lang="en-US" b="1" dirty="0">
                  <a:solidFill>
                    <a:srgbClr val="0070C0"/>
                  </a:solidFill>
                </a:rPr>
                <a:t>LOSSES</a:t>
              </a:r>
            </a:p>
          </p:txBody>
        </p:sp>
      </p:grpSp>
      <p:pic>
        <p:nvPicPr>
          <p:cNvPr id="334" name="Picture 14">
            <a:extLst>
              <a:ext uri="{FF2B5EF4-FFF2-40B4-BE49-F238E27FC236}">
                <a16:creationId xmlns:a16="http://schemas.microsoft.com/office/drawing/2014/main" xmlns="" id="{A2651356-A68E-AD47-8B8F-AC42FED01A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2603" y="4836449"/>
            <a:ext cx="2263049" cy="164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 name="Picture 9">
            <a:extLst>
              <a:ext uri="{FF2B5EF4-FFF2-40B4-BE49-F238E27FC236}">
                <a16:creationId xmlns:a16="http://schemas.microsoft.com/office/drawing/2014/main" xmlns="" id="{EE45C606-0816-AB4A-85D4-B7A35CD09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4249" y="3364349"/>
            <a:ext cx="2099310" cy="1970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 name="Picture 6">
            <a:extLst>
              <a:ext uri="{FF2B5EF4-FFF2-40B4-BE49-F238E27FC236}">
                <a16:creationId xmlns:a16="http://schemas.microsoft.com/office/drawing/2014/main" xmlns="" id="{82D495A4-8988-8C4D-8A33-F3FFB1AA3F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2470" y="4442506"/>
            <a:ext cx="2578794" cy="1970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1066413" y="7519472"/>
            <a:ext cx="962123" cy="369332"/>
          </a:xfrm>
          <a:prstGeom prst="rect">
            <a:avLst/>
          </a:prstGeom>
        </p:spPr>
        <p:txBody>
          <a:bodyPr wrap="none">
            <a:spAutoFit/>
          </a:bodyPr>
          <a:lstStyle/>
          <a:p>
            <a:r>
              <a:rPr lang="zh-CN" altLang="en-US" dirty="0"/>
              <a:t>Patterns</a:t>
            </a:r>
          </a:p>
        </p:txBody>
      </p:sp>
    </p:spTree>
    <p:extLst>
      <p:ext uri="{BB962C8B-B14F-4D97-AF65-F5344CB8AC3E}">
        <p14:creationId xmlns:p14="http://schemas.microsoft.com/office/powerpoint/2010/main" val="3564530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anim calcmode="lin" valueType="num">
                                      <p:cBhvr>
                                        <p:cTn id="8" dur="1000" fill="hold"/>
                                        <p:tgtEl>
                                          <p:spTgt spid="313"/>
                                        </p:tgtEl>
                                        <p:attrNameLst>
                                          <p:attrName>ppt_x</p:attrName>
                                        </p:attrNameLst>
                                      </p:cBhvr>
                                      <p:tavLst>
                                        <p:tav tm="0">
                                          <p:val>
                                            <p:strVal val="#ppt_x"/>
                                          </p:val>
                                        </p:tav>
                                        <p:tav tm="100000">
                                          <p:val>
                                            <p:strVal val="#ppt_x"/>
                                          </p:val>
                                        </p:tav>
                                      </p:tavLst>
                                    </p:anim>
                                    <p:anim calcmode="lin" valueType="num">
                                      <p:cBhvr>
                                        <p:cTn id="9" dur="1000" fill="hold"/>
                                        <p:tgtEl>
                                          <p:spTgt spid="3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2E8641E-1C12-3F4C-97FB-1EF67D71B00A}"/>
              </a:ext>
            </a:extLst>
          </p:cNvPr>
          <p:cNvSpPr/>
          <p:nvPr/>
        </p:nvSpPr>
        <p:spPr>
          <a:xfrm>
            <a:off x="6638905" y="5085971"/>
            <a:ext cx="5073671" cy="4084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extLst>
              <a:ext uri="{FF2B5EF4-FFF2-40B4-BE49-F238E27FC236}">
                <a16:creationId xmlns:a16="http://schemas.microsoft.com/office/drawing/2014/main" xmlns="" id="{D5D95F8F-ED52-CC4F-986E-441A2E91A8EF}"/>
              </a:ext>
            </a:extLst>
          </p:cNvPr>
          <p:cNvSpPr/>
          <p:nvPr/>
        </p:nvSpPr>
        <p:spPr>
          <a:xfrm>
            <a:off x="3615721" y="4889215"/>
            <a:ext cx="2963916" cy="756811"/>
          </a:xfrm>
          <a:prstGeom prst="rightArrow">
            <a:avLst>
              <a:gd name="adj1" fmla="val 50000"/>
              <a:gd name="adj2" fmla="val 50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xmlns="" id="{69F95A2D-DEA3-F543-B5C0-A92488E8D709}"/>
              </a:ext>
            </a:extLst>
          </p:cNvPr>
          <p:cNvSpPr/>
          <p:nvPr/>
        </p:nvSpPr>
        <p:spPr>
          <a:xfrm>
            <a:off x="515938" y="4907136"/>
            <a:ext cx="2963916" cy="756811"/>
          </a:xfrm>
          <a:prstGeom prst="rightArrow">
            <a:avLst>
              <a:gd name="adj1" fmla="val 50000"/>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8AF30D-0E31-F342-92F5-772FD377A895}"/>
              </a:ext>
            </a:extLst>
          </p:cNvPr>
          <p:cNvSpPr>
            <a:spLocks noGrp="1"/>
          </p:cNvSpPr>
          <p:nvPr>
            <p:ph type="title"/>
          </p:nvPr>
        </p:nvSpPr>
        <p:spPr/>
        <p:txBody>
          <a:bodyPr/>
          <a:lstStyle/>
          <a:p>
            <a:r>
              <a:rPr lang="en-US" dirty="0"/>
              <a:t>	</a:t>
            </a:r>
            <a:r>
              <a:rPr lang="en-US" dirty="0" smtClean="0"/>
              <a:t>3Ci</a:t>
            </a:r>
            <a:r>
              <a:rPr lang="zh-CN" altLang="en-US" dirty="0" smtClean="0"/>
              <a:t> 的技术价值</a:t>
            </a:r>
            <a:endParaRPr lang="en-US" dirty="0"/>
          </a:p>
        </p:txBody>
      </p:sp>
      <p:sp>
        <p:nvSpPr>
          <p:cNvPr id="3" name="Content Placeholder 2">
            <a:extLst>
              <a:ext uri="{FF2B5EF4-FFF2-40B4-BE49-F238E27FC236}">
                <a16:creationId xmlns:a16="http://schemas.microsoft.com/office/drawing/2014/main" xmlns="" id="{41FA2248-3808-1F46-B348-0EDE1EB92768}"/>
              </a:ext>
            </a:extLst>
          </p:cNvPr>
          <p:cNvSpPr>
            <a:spLocks noGrp="1"/>
          </p:cNvSpPr>
          <p:nvPr>
            <p:ph idx="1"/>
          </p:nvPr>
        </p:nvSpPr>
        <p:spPr>
          <a:xfrm>
            <a:off x="515937" y="1015379"/>
            <a:ext cx="11160126" cy="845336"/>
          </a:xfrm>
        </p:spPr>
        <p:txBody>
          <a:bodyPr>
            <a:noAutofit/>
          </a:bodyPr>
          <a:lstStyle/>
          <a:p>
            <a:pPr marL="0" indent="0" algn="ctr">
              <a:buNone/>
            </a:pPr>
            <a:r>
              <a:rPr lang="zh-CN" altLang="en-US" sz="2400" b="1" u="sng" dirty="0" smtClean="0">
                <a:solidFill>
                  <a:schemeClr val="accent1"/>
                </a:solidFill>
              </a:rPr>
              <a:t>唯有</a:t>
            </a:r>
            <a:r>
              <a:rPr lang="en-US" sz="2400" b="1" u="sng" dirty="0" smtClean="0">
                <a:solidFill>
                  <a:schemeClr val="accent1"/>
                </a:solidFill>
              </a:rPr>
              <a:t>3Ci</a:t>
            </a:r>
            <a:r>
              <a:rPr lang="zh-CN" altLang="en-US" sz="2400" b="1" u="sng" dirty="0" smtClean="0">
                <a:solidFill>
                  <a:schemeClr val="accent1"/>
                </a:solidFill>
              </a:rPr>
              <a:t>能够</a:t>
            </a:r>
            <a:r>
              <a:rPr lang="en-US" sz="2400" b="1" u="sng" dirty="0" smtClean="0">
                <a:solidFill>
                  <a:schemeClr val="accent1"/>
                </a:solidFill>
              </a:rPr>
              <a:t> </a:t>
            </a:r>
            <a:r>
              <a:rPr lang="zh-CN" altLang="en-US" sz="2400" b="1" u="sng" dirty="0" smtClean="0">
                <a:solidFill>
                  <a:schemeClr val="accent1"/>
                </a:solidFill>
              </a:rPr>
              <a:t>提供</a:t>
            </a:r>
            <a:r>
              <a:rPr lang="en-US" sz="2400" b="1" u="sng" dirty="0" smtClean="0">
                <a:solidFill>
                  <a:schemeClr val="accent1"/>
                </a:solidFill>
              </a:rPr>
              <a:t>“Personalized </a:t>
            </a:r>
            <a:r>
              <a:rPr lang="en-US" sz="2400" b="1" u="sng" dirty="0">
                <a:solidFill>
                  <a:schemeClr val="accent1"/>
                </a:solidFill>
              </a:rPr>
              <a:t>Predictive </a:t>
            </a:r>
            <a:r>
              <a:rPr lang="en-US" sz="2400" b="1" u="sng" dirty="0" smtClean="0">
                <a:solidFill>
                  <a:schemeClr val="accent1"/>
                </a:solidFill>
              </a:rPr>
              <a:t>Detection</a:t>
            </a:r>
            <a:r>
              <a:rPr lang="zh-CN" altLang="en-US" sz="2400" b="1" u="sng" dirty="0" smtClean="0">
                <a:solidFill>
                  <a:schemeClr val="accent1"/>
                </a:solidFill>
              </a:rPr>
              <a:t>（个性化预测性检测）</a:t>
            </a:r>
            <a:r>
              <a:rPr lang="en-US" sz="2400" b="1" u="sng" dirty="0" smtClean="0">
                <a:solidFill>
                  <a:schemeClr val="accent1"/>
                </a:solidFill>
              </a:rPr>
              <a:t>“</a:t>
            </a:r>
            <a:r>
              <a:rPr lang="en-US" sz="2400" b="1" u="sng" baseline="30000" dirty="0" smtClean="0">
                <a:solidFill>
                  <a:schemeClr val="accent1"/>
                </a:solidFill>
              </a:rPr>
              <a:t>TM</a:t>
            </a:r>
            <a:endParaRPr lang="en-US" sz="2400" b="1" u="sng" baseline="30000" dirty="0">
              <a:solidFill>
                <a:schemeClr val="accent1"/>
              </a:solidFill>
            </a:endParaRPr>
          </a:p>
        </p:txBody>
      </p:sp>
      <p:sp>
        <p:nvSpPr>
          <p:cNvPr id="4" name="Date Placeholder 3">
            <a:extLst>
              <a:ext uri="{FF2B5EF4-FFF2-40B4-BE49-F238E27FC236}">
                <a16:creationId xmlns:a16="http://schemas.microsoft.com/office/drawing/2014/main" xmlns="" id="{38004B3F-D38A-FB47-9229-367E3562F486}"/>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29DB3794-EEE8-D845-BE7D-3783EF1131D5}"/>
              </a:ext>
            </a:extLst>
          </p:cNvPr>
          <p:cNvSpPr>
            <a:spLocks noGrp="1"/>
          </p:cNvSpPr>
          <p:nvPr>
            <p:ph type="ftr" sz="quarter" idx="11"/>
          </p:nvPr>
        </p:nvSpPr>
        <p:spPr/>
        <p:txBody>
          <a:bodyPr/>
          <a:lstStyle/>
          <a:p>
            <a:r>
              <a:rPr lang="en-US" dirty="0"/>
              <a:t>3Ci Medical Research &amp; Discovery Corp.</a:t>
            </a:r>
          </a:p>
        </p:txBody>
      </p:sp>
      <p:sp>
        <p:nvSpPr>
          <p:cNvPr id="6" name="Slide Number Placeholder 5">
            <a:extLst>
              <a:ext uri="{FF2B5EF4-FFF2-40B4-BE49-F238E27FC236}">
                <a16:creationId xmlns:a16="http://schemas.microsoft.com/office/drawing/2014/main" xmlns="" id="{1776857A-139E-6B4C-8768-BBE7B549CE0C}"/>
              </a:ext>
            </a:extLst>
          </p:cNvPr>
          <p:cNvSpPr>
            <a:spLocks noGrp="1"/>
          </p:cNvSpPr>
          <p:nvPr>
            <p:ph type="sldNum" sz="quarter" idx="12"/>
          </p:nvPr>
        </p:nvSpPr>
        <p:spPr/>
        <p:txBody>
          <a:bodyPr/>
          <a:lstStyle/>
          <a:p>
            <a:fld id="{CEEC4F97-E74D-EF4A-A46C-5FD1DB6362C6}" type="slidenum">
              <a:rPr lang="en-US" smtClean="0"/>
              <a:t>7</a:t>
            </a:fld>
            <a:endParaRPr lang="en-US"/>
          </a:p>
        </p:txBody>
      </p:sp>
      <p:graphicFrame>
        <p:nvGraphicFramePr>
          <p:cNvPr id="25" name="Diagram 24">
            <a:extLst>
              <a:ext uri="{FF2B5EF4-FFF2-40B4-BE49-F238E27FC236}">
                <a16:creationId xmlns:a16="http://schemas.microsoft.com/office/drawing/2014/main" xmlns="" id="{441CAD1C-67A7-0646-AEAE-C880935C3AF7}"/>
              </a:ext>
            </a:extLst>
          </p:cNvPr>
          <p:cNvGraphicFramePr/>
          <p:nvPr>
            <p:extLst>
              <p:ext uri="{D42A27DB-BD31-4B8C-83A1-F6EECF244321}">
                <p14:modId xmlns:p14="http://schemas.microsoft.com/office/powerpoint/2010/main" val="1947682651"/>
              </p:ext>
            </p:extLst>
          </p:nvPr>
        </p:nvGraphicFramePr>
        <p:xfrm>
          <a:off x="8661399" y="1777035"/>
          <a:ext cx="2932043" cy="236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a:extLst>
              <a:ext uri="{FF2B5EF4-FFF2-40B4-BE49-F238E27FC236}">
                <a16:creationId xmlns:a16="http://schemas.microsoft.com/office/drawing/2014/main" xmlns="" id="{8F4EBAE3-B7B5-EF43-905C-9D06897B7CBD}"/>
              </a:ext>
            </a:extLst>
          </p:cNvPr>
          <p:cNvGraphicFramePr/>
          <p:nvPr>
            <p:extLst>
              <p:ext uri="{D42A27DB-BD31-4B8C-83A1-F6EECF244321}">
                <p14:modId xmlns:p14="http://schemas.microsoft.com/office/powerpoint/2010/main" val="1467958964"/>
              </p:ext>
            </p:extLst>
          </p:nvPr>
        </p:nvGraphicFramePr>
        <p:xfrm>
          <a:off x="2455752" y="1777035"/>
          <a:ext cx="4220491" cy="2363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8" name="Diagram 27">
            <a:extLst>
              <a:ext uri="{FF2B5EF4-FFF2-40B4-BE49-F238E27FC236}">
                <a16:creationId xmlns:a16="http://schemas.microsoft.com/office/drawing/2014/main" xmlns="" id="{0DF0770B-FA6A-444A-BE3F-2980958F84B1}"/>
              </a:ext>
            </a:extLst>
          </p:cNvPr>
          <p:cNvGraphicFramePr/>
          <p:nvPr>
            <p:extLst>
              <p:ext uri="{D42A27DB-BD31-4B8C-83A1-F6EECF244321}">
                <p14:modId xmlns:p14="http://schemas.microsoft.com/office/powerpoint/2010/main" val="1957871743"/>
              </p:ext>
            </p:extLst>
          </p:nvPr>
        </p:nvGraphicFramePr>
        <p:xfrm>
          <a:off x="-202444" y="1777035"/>
          <a:ext cx="4291843" cy="23635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7" name="Diagram 26">
            <a:extLst>
              <a:ext uri="{FF2B5EF4-FFF2-40B4-BE49-F238E27FC236}">
                <a16:creationId xmlns:a16="http://schemas.microsoft.com/office/drawing/2014/main" xmlns="" id="{00A7F0EB-6110-454C-993E-F303496F4EB0}"/>
              </a:ext>
            </a:extLst>
          </p:cNvPr>
          <p:cNvGraphicFramePr/>
          <p:nvPr>
            <p:extLst>
              <p:ext uri="{D42A27DB-BD31-4B8C-83A1-F6EECF244321}">
                <p14:modId xmlns:p14="http://schemas.microsoft.com/office/powerpoint/2010/main" val="1899900193"/>
              </p:ext>
            </p:extLst>
          </p:nvPr>
        </p:nvGraphicFramePr>
        <p:xfrm>
          <a:off x="6239261" y="1777035"/>
          <a:ext cx="3777174" cy="23635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7" name="Rectangle 16">
            <a:extLst>
              <a:ext uri="{FF2B5EF4-FFF2-40B4-BE49-F238E27FC236}">
                <a16:creationId xmlns:a16="http://schemas.microsoft.com/office/drawing/2014/main" xmlns="" id="{69EB444C-7A86-7842-BAC4-16D646BF49DB}"/>
              </a:ext>
            </a:extLst>
          </p:cNvPr>
          <p:cNvSpPr/>
          <p:nvPr/>
        </p:nvSpPr>
        <p:spPr>
          <a:xfrm>
            <a:off x="479424" y="5070698"/>
            <a:ext cx="2007281" cy="400110"/>
          </a:xfrm>
          <a:prstGeom prst="rect">
            <a:avLst/>
          </a:prstGeom>
        </p:spPr>
        <p:txBody>
          <a:bodyPr wrap="none">
            <a:spAutoFit/>
          </a:bodyPr>
          <a:lstStyle/>
          <a:p>
            <a:r>
              <a:rPr lang="zh-CN" altLang="en-US" sz="2000" b="1" dirty="0" smtClean="0">
                <a:solidFill>
                  <a:schemeClr val="bg1"/>
                </a:solidFill>
              </a:rPr>
              <a:t>相关的癌症条件</a:t>
            </a:r>
            <a:endParaRPr lang="en-US" sz="2000" b="1" dirty="0">
              <a:solidFill>
                <a:schemeClr val="bg1"/>
              </a:solidFill>
            </a:endParaRPr>
          </a:p>
        </p:txBody>
      </p:sp>
      <p:sp>
        <p:nvSpPr>
          <p:cNvPr id="18" name="Rectangle 17">
            <a:extLst>
              <a:ext uri="{FF2B5EF4-FFF2-40B4-BE49-F238E27FC236}">
                <a16:creationId xmlns:a16="http://schemas.microsoft.com/office/drawing/2014/main" xmlns="" id="{2FC50A60-CA22-404D-ADD4-8ED09A7EF7AD}"/>
              </a:ext>
            </a:extLst>
          </p:cNvPr>
          <p:cNvSpPr/>
          <p:nvPr/>
        </p:nvSpPr>
        <p:spPr>
          <a:xfrm>
            <a:off x="3977030" y="5094308"/>
            <a:ext cx="1237839" cy="400110"/>
          </a:xfrm>
          <a:prstGeom prst="rect">
            <a:avLst/>
          </a:prstGeom>
        </p:spPr>
        <p:txBody>
          <a:bodyPr wrap="none">
            <a:spAutoFit/>
          </a:bodyPr>
          <a:lstStyle/>
          <a:p>
            <a:r>
              <a:rPr lang="zh-CN" altLang="en-US" sz="2000" b="1" dirty="0" smtClean="0">
                <a:solidFill>
                  <a:schemeClr val="bg1"/>
                </a:solidFill>
              </a:rPr>
              <a:t>癌症条件</a:t>
            </a:r>
            <a:endParaRPr lang="en-US" sz="2000" b="1" dirty="0">
              <a:solidFill>
                <a:schemeClr val="bg1"/>
              </a:solidFill>
            </a:endParaRPr>
          </a:p>
        </p:txBody>
      </p:sp>
      <p:sp>
        <p:nvSpPr>
          <p:cNvPr id="19" name="Rectangle 18">
            <a:extLst>
              <a:ext uri="{FF2B5EF4-FFF2-40B4-BE49-F238E27FC236}">
                <a16:creationId xmlns:a16="http://schemas.microsoft.com/office/drawing/2014/main" xmlns="" id="{BBBE19FA-1D7A-464C-B1DA-C98D5F9AC006}"/>
              </a:ext>
            </a:extLst>
          </p:cNvPr>
          <p:cNvSpPr/>
          <p:nvPr/>
        </p:nvSpPr>
        <p:spPr>
          <a:xfrm>
            <a:off x="6637869" y="5137851"/>
            <a:ext cx="5121467" cy="400110"/>
          </a:xfrm>
          <a:prstGeom prst="rect">
            <a:avLst/>
          </a:prstGeom>
        </p:spPr>
        <p:txBody>
          <a:bodyPr wrap="square">
            <a:spAutoFit/>
          </a:bodyPr>
          <a:lstStyle/>
          <a:p>
            <a:r>
              <a:rPr lang="zh-CN" altLang="en-US" sz="2000" b="1" dirty="0">
                <a:solidFill>
                  <a:schemeClr val="bg1"/>
                </a:solidFill>
              </a:rPr>
              <a:t>癌症中存在的和耐药性突变</a:t>
            </a:r>
            <a:endParaRPr lang="en-US" sz="2000" b="1" dirty="0">
              <a:solidFill>
                <a:schemeClr val="bg1"/>
              </a:solidFill>
            </a:endParaRPr>
          </a:p>
        </p:txBody>
      </p:sp>
      <p:sp>
        <p:nvSpPr>
          <p:cNvPr id="22" name="Content Placeholder 2">
            <a:extLst>
              <a:ext uri="{FF2B5EF4-FFF2-40B4-BE49-F238E27FC236}">
                <a16:creationId xmlns:a16="http://schemas.microsoft.com/office/drawing/2014/main" xmlns="" id="{96569D84-951D-2946-915E-F1B64A96DAB6}"/>
              </a:ext>
            </a:extLst>
          </p:cNvPr>
          <p:cNvSpPr txBox="1">
            <a:spLocks/>
          </p:cNvSpPr>
          <p:nvPr/>
        </p:nvSpPr>
        <p:spPr>
          <a:xfrm>
            <a:off x="404094" y="4418795"/>
            <a:ext cx="11160126" cy="50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CN" altLang="en-US" b="1" u="sng" dirty="0" smtClean="0">
                <a:solidFill>
                  <a:schemeClr val="accent1"/>
                </a:solidFill>
              </a:rPr>
              <a:t>在整个癌症的发展过程中</a:t>
            </a:r>
            <a:r>
              <a:rPr lang="en-US" b="1" u="sng" dirty="0" smtClean="0">
                <a:solidFill>
                  <a:schemeClr val="accent1"/>
                </a:solidFill>
              </a:rPr>
              <a:t>:</a:t>
            </a:r>
            <a:endParaRPr lang="en-US" b="1" u="sng" dirty="0">
              <a:solidFill>
                <a:schemeClr val="accent1"/>
              </a:solidFill>
            </a:endParaRPr>
          </a:p>
        </p:txBody>
      </p:sp>
      <p:sp>
        <p:nvSpPr>
          <p:cNvPr id="29" name="Content Placeholder 2">
            <a:extLst>
              <a:ext uri="{FF2B5EF4-FFF2-40B4-BE49-F238E27FC236}">
                <a16:creationId xmlns:a16="http://schemas.microsoft.com/office/drawing/2014/main" xmlns="" id="{BD3A2E71-D7D2-2146-9995-B9CF6DB84ADF}"/>
              </a:ext>
            </a:extLst>
          </p:cNvPr>
          <p:cNvSpPr txBox="1">
            <a:spLocks/>
          </p:cNvSpPr>
          <p:nvPr/>
        </p:nvSpPr>
        <p:spPr>
          <a:xfrm>
            <a:off x="404094" y="5756148"/>
            <a:ext cx="5721830" cy="50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 </a:t>
            </a:r>
            <a:r>
              <a:rPr lang="zh-CN" altLang="en-US" b="1" dirty="0" smtClean="0">
                <a:solidFill>
                  <a:schemeClr val="tx2"/>
                </a:solidFill>
              </a:rPr>
              <a:t>可挽救生命的</a:t>
            </a:r>
            <a:r>
              <a:rPr lang="zh-CN" altLang="en-US" b="1" u="sng" dirty="0" smtClean="0">
                <a:solidFill>
                  <a:schemeClr val="tx2"/>
                </a:solidFill>
              </a:rPr>
              <a:t>早期癌症检测</a:t>
            </a:r>
            <a:endParaRPr lang="en-US" b="1" u="sng" baseline="30000" dirty="0">
              <a:solidFill>
                <a:schemeClr val="tx2"/>
              </a:solidFill>
            </a:endParaRPr>
          </a:p>
        </p:txBody>
      </p:sp>
      <p:sp>
        <p:nvSpPr>
          <p:cNvPr id="30" name="Content Placeholder 2">
            <a:extLst>
              <a:ext uri="{FF2B5EF4-FFF2-40B4-BE49-F238E27FC236}">
                <a16:creationId xmlns:a16="http://schemas.microsoft.com/office/drawing/2014/main" xmlns="" id="{735B8806-32BF-3741-B0A4-3485A14AF68A}"/>
              </a:ext>
            </a:extLst>
          </p:cNvPr>
          <p:cNvSpPr txBox="1">
            <a:spLocks/>
          </p:cNvSpPr>
          <p:nvPr/>
        </p:nvSpPr>
        <p:spPr>
          <a:xfrm>
            <a:off x="6279382" y="5756148"/>
            <a:ext cx="5089048" cy="50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 </a:t>
            </a:r>
            <a:r>
              <a:rPr lang="zh-CN" altLang="en-US" b="1" u="sng" dirty="0" smtClean="0">
                <a:solidFill>
                  <a:schemeClr val="tx2"/>
                </a:solidFill>
              </a:rPr>
              <a:t>优化癌症治疗</a:t>
            </a:r>
            <a:endParaRPr lang="en-US" b="1" u="sng" baseline="30000" dirty="0">
              <a:solidFill>
                <a:schemeClr val="tx2"/>
              </a:solidFill>
            </a:endParaRPr>
          </a:p>
        </p:txBody>
      </p:sp>
    </p:spTree>
    <p:extLst>
      <p:ext uri="{BB962C8B-B14F-4D97-AF65-F5344CB8AC3E}">
        <p14:creationId xmlns:p14="http://schemas.microsoft.com/office/powerpoint/2010/main" val="206945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BE8D5-F9B6-3D4E-9397-DF910D79E0C1}"/>
              </a:ext>
            </a:extLst>
          </p:cNvPr>
          <p:cNvSpPr>
            <a:spLocks noGrp="1"/>
          </p:cNvSpPr>
          <p:nvPr>
            <p:ph type="title"/>
          </p:nvPr>
        </p:nvSpPr>
        <p:spPr>
          <a:xfrm>
            <a:off x="515937" y="217418"/>
            <a:ext cx="11160125" cy="511245"/>
          </a:xfrm>
        </p:spPr>
        <p:txBody>
          <a:bodyPr/>
          <a:lstStyle/>
          <a:p>
            <a:r>
              <a:rPr lang="zh-CN" altLang="en-US" dirty="0"/>
              <a:t> </a:t>
            </a:r>
            <a:r>
              <a:rPr lang="zh-CN" altLang="en-US" dirty="0" smtClean="0"/>
              <a:t>      </a:t>
            </a:r>
            <a:r>
              <a:rPr lang="en-US" altLang="zh-CN" dirty="0" smtClean="0"/>
              <a:t>3 Cl</a:t>
            </a:r>
            <a:r>
              <a:rPr lang="zh-CN" altLang="en-US" dirty="0" smtClean="0"/>
              <a:t>技术</a:t>
            </a:r>
            <a:r>
              <a:rPr lang="en-US" altLang="zh-CN" dirty="0" smtClean="0"/>
              <a:t>的应用</a:t>
            </a:r>
            <a:endParaRPr lang="en-US" dirty="0"/>
          </a:p>
        </p:txBody>
      </p:sp>
      <p:sp>
        <p:nvSpPr>
          <p:cNvPr id="4" name="Date Placeholder 3">
            <a:extLst>
              <a:ext uri="{FF2B5EF4-FFF2-40B4-BE49-F238E27FC236}">
                <a16:creationId xmlns:a16="http://schemas.microsoft.com/office/drawing/2014/main" xmlns="" id="{47864C9B-6DF2-B945-904E-BF1666FE0D69}"/>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91FF2AF9-313F-DF47-9EBF-5A169B24D784}"/>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8B66D270-9F75-0E41-9ABC-E91ABC8346FE}"/>
              </a:ext>
            </a:extLst>
          </p:cNvPr>
          <p:cNvSpPr>
            <a:spLocks noGrp="1"/>
          </p:cNvSpPr>
          <p:nvPr>
            <p:ph type="sldNum" sz="quarter" idx="12"/>
          </p:nvPr>
        </p:nvSpPr>
        <p:spPr/>
        <p:txBody>
          <a:bodyPr/>
          <a:lstStyle/>
          <a:p>
            <a:fld id="{CEEC4F97-E74D-EF4A-A46C-5FD1DB6362C6}" type="slidenum">
              <a:rPr lang="en-US" smtClean="0"/>
              <a:t>8</a:t>
            </a:fld>
            <a:endParaRPr lang="en-US"/>
          </a:p>
        </p:txBody>
      </p:sp>
      <p:sp>
        <p:nvSpPr>
          <p:cNvPr id="80" name="Content Placeholder 2">
            <a:extLst>
              <a:ext uri="{FF2B5EF4-FFF2-40B4-BE49-F238E27FC236}">
                <a16:creationId xmlns:a16="http://schemas.microsoft.com/office/drawing/2014/main" xmlns="" id="{56518231-4855-9544-B0A7-4660EE78C467}"/>
              </a:ext>
            </a:extLst>
          </p:cNvPr>
          <p:cNvSpPr txBox="1">
            <a:spLocks/>
          </p:cNvSpPr>
          <p:nvPr/>
        </p:nvSpPr>
        <p:spPr>
          <a:xfrm>
            <a:off x="515937" y="908049"/>
            <a:ext cx="11160125" cy="5400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gn="just">
              <a:buNone/>
            </a:pPr>
            <a:endParaRPr lang="en-US" dirty="0"/>
          </a:p>
        </p:txBody>
      </p:sp>
      <p:graphicFrame>
        <p:nvGraphicFramePr>
          <p:cNvPr id="3" name="Diagram 2">
            <a:extLst>
              <a:ext uri="{FF2B5EF4-FFF2-40B4-BE49-F238E27FC236}">
                <a16:creationId xmlns:a16="http://schemas.microsoft.com/office/drawing/2014/main" xmlns="" id="{62C73C26-BB08-DB4E-A5D9-9FC9E708A0B5}"/>
              </a:ext>
            </a:extLst>
          </p:cNvPr>
          <p:cNvGraphicFramePr/>
          <p:nvPr>
            <p:extLst>
              <p:ext uri="{D42A27DB-BD31-4B8C-83A1-F6EECF244321}">
                <p14:modId xmlns:p14="http://schemas.microsoft.com/office/powerpoint/2010/main" val="809703230"/>
              </p:ext>
            </p:extLst>
          </p:nvPr>
        </p:nvGraphicFramePr>
        <p:xfrm>
          <a:off x="384609" y="1484067"/>
          <a:ext cx="6003636" cy="4378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xmlns="" id="{7F9DBCDB-B117-7849-AE08-8CBD7BC5726A}"/>
              </a:ext>
            </a:extLst>
          </p:cNvPr>
          <p:cNvGraphicFramePr/>
          <p:nvPr>
            <p:extLst>
              <p:ext uri="{D42A27DB-BD31-4B8C-83A1-F6EECF244321}">
                <p14:modId xmlns:p14="http://schemas.microsoft.com/office/powerpoint/2010/main" val="197075077"/>
              </p:ext>
            </p:extLst>
          </p:nvPr>
        </p:nvGraphicFramePr>
        <p:xfrm>
          <a:off x="5889482" y="1484067"/>
          <a:ext cx="6003636" cy="43788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a:extLst>
              <a:ext uri="{FF2B5EF4-FFF2-40B4-BE49-F238E27FC236}">
                <a16:creationId xmlns:a16="http://schemas.microsoft.com/office/drawing/2014/main" xmlns="" id="{894FC7F4-F756-0140-8EE0-02B69A4E70C2}"/>
              </a:ext>
            </a:extLst>
          </p:cNvPr>
          <p:cNvSpPr txBox="1">
            <a:spLocks/>
          </p:cNvSpPr>
          <p:nvPr/>
        </p:nvSpPr>
        <p:spPr>
          <a:xfrm>
            <a:off x="515937" y="908048"/>
            <a:ext cx="11160126" cy="1015999"/>
          </a:xfrm>
          <a:prstGeom prst="rect">
            <a:avLst/>
          </a:prstGeom>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2400">
                <a:solidFill>
                  <a:schemeClr val="tx2"/>
                </a:solidFill>
                <a:latin typeface="Corbel" panose="020B0503020204020204" pitchFamily="34" charset="0"/>
              </a:defRPr>
            </a:lvl1pPr>
            <a:lvl2pPr marL="685800" indent="-228600">
              <a:lnSpc>
                <a:spcPct val="90000"/>
              </a:lnSpc>
              <a:spcBef>
                <a:spcPts val="500"/>
              </a:spcBef>
              <a:buFont typeface="Arial" panose="020B0604020202020204" pitchFamily="34" charset="0"/>
              <a:buChar char="•"/>
              <a:defRPr sz="2400">
                <a:latin typeface="Corbel" panose="020B0503020204020204" pitchFamily="34" charset="0"/>
              </a:defRPr>
            </a:lvl2pPr>
            <a:lvl3pPr marL="1143000" indent="-228600">
              <a:lnSpc>
                <a:spcPct val="90000"/>
              </a:lnSpc>
              <a:spcBef>
                <a:spcPts val="500"/>
              </a:spcBef>
              <a:buFont typeface="Arial" panose="020B0604020202020204" pitchFamily="34" charset="0"/>
              <a:buChar char="•"/>
              <a:defRPr sz="2000">
                <a:latin typeface="Corbel" panose="020B0503020204020204" pitchFamily="34" charset="0"/>
              </a:defRPr>
            </a:lvl3pPr>
            <a:lvl4pPr marL="1600200" indent="-228600">
              <a:lnSpc>
                <a:spcPct val="90000"/>
              </a:lnSpc>
              <a:spcBef>
                <a:spcPts val="500"/>
              </a:spcBef>
              <a:buFont typeface="Arial" panose="020B0604020202020204" pitchFamily="34" charset="0"/>
              <a:buChar char="•"/>
              <a:defRPr>
                <a:latin typeface="Corbel" panose="020B0503020204020204" pitchFamily="34" charset="0"/>
              </a:defRPr>
            </a:lvl4pPr>
            <a:lvl5pPr marL="2057400" indent="-228600">
              <a:lnSpc>
                <a:spcPct val="90000"/>
              </a:lnSpc>
              <a:spcBef>
                <a:spcPts val="500"/>
              </a:spcBef>
              <a:buFont typeface="Arial" panose="020B0604020202020204" pitchFamily="34" charset="0"/>
              <a:buChar char="•"/>
              <a:defRPr>
                <a:latin typeface="Corbel" panose="020B05030202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smtClean="0"/>
              <a:t>3 </a:t>
            </a:r>
            <a:r>
              <a:rPr lang="en-US" altLang="zh-CN" dirty="0" err="1"/>
              <a:t>Cl</a:t>
            </a:r>
            <a:r>
              <a:rPr lang="en-US" altLang="zh-CN" dirty="0" err="1" smtClean="0"/>
              <a:t>早期检测技术平台可应用于多种癌症</a:t>
            </a:r>
            <a:r>
              <a:rPr lang="en-US" dirty="0" smtClean="0"/>
              <a:t>.</a:t>
            </a:r>
            <a:endParaRPr lang="en-US" dirty="0"/>
          </a:p>
        </p:txBody>
      </p:sp>
    </p:spTree>
    <p:extLst>
      <p:ext uri="{BB962C8B-B14F-4D97-AF65-F5344CB8AC3E}">
        <p14:creationId xmlns:p14="http://schemas.microsoft.com/office/powerpoint/2010/main" val="23661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64463-67C5-F04A-9A04-175F1C96C4DD}"/>
              </a:ext>
            </a:extLst>
          </p:cNvPr>
          <p:cNvSpPr>
            <a:spLocks noGrp="1"/>
          </p:cNvSpPr>
          <p:nvPr>
            <p:ph type="title"/>
          </p:nvPr>
        </p:nvSpPr>
        <p:spPr/>
        <p:txBody>
          <a:bodyPr/>
          <a:lstStyle/>
          <a:p>
            <a:r>
              <a:rPr lang="en-US" dirty="0"/>
              <a:t>	3Ci’s </a:t>
            </a:r>
            <a:r>
              <a:rPr lang="en-US" altLang="zh-CN" dirty="0"/>
              <a:t>的初步诊断管道</a:t>
            </a:r>
            <a:endParaRPr lang="en-US" dirty="0"/>
          </a:p>
        </p:txBody>
      </p:sp>
      <p:sp>
        <p:nvSpPr>
          <p:cNvPr id="4" name="Date Placeholder 3">
            <a:extLst>
              <a:ext uri="{FF2B5EF4-FFF2-40B4-BE49-F238E27FC236}">
                <a16:creationId xmlns:a16="http://schemas.microsoft.com/office/drawing/2014/main" xmlns="" id="{FE27C413-C942-A446-B1CD-265C8D411CC8}"/>
              </a:ext>
            </a:extLst>
          </p:cNvPr>
          <p:cNvSpPr>
            <a:spLocks noGrp="1"/>
          </p:cNvSpPr>
          <p:nvPr>
            <p:ph type="dt" sz="half" idx="10"/>
          </p:nvPr>
        </p:nvSpPr>
        <p:spPr/>
        <p:txBody>
          <a:bodyPr/>
          <a:lstStyle/>
          <a:p>
            <a:r>
              <a:rPr lang="en-CA"/>
              <a:t>Strictly Confidential</a:t>
            </a:r>
            <a:endParaRPr lang="en-US" dirty="0"/>
          </a:p>
        </p:txBody>
      </p:sp>
      <p:sp>
        <p:nvSpPr>
          <p:cNvPr id="5" name="Footer Placeholder 4">
            <a:extLst>
              <a:ext uri="{FF2B5EF4-FFF2-40B4-BE49-F238E27FC236}">
                <a16:creationId xmlns:a16="http://schemas.microsoft.com/office/drawing/2014/main" xmlns="" id="{3F89EB36-EF43-5041-A244-CDE0156E6D0D}"/>
              </a:ext>
            </a:extLst>
          </p:cNvPr>
          <p:cNvSpPr>
            <a:spLocks noGrp="1"/>
          </p:cNvSpPr>
          <p:nvPr>
            <p:ph type="ftr" sz="quarter" idx="11"/>
          </p:nvPr>
        </p:nvSpPr>
        <p:spPr/>
        <p:txBody>
          <a:bodyPr/>
          <a:lstStyle/>
          <a:p>
            <a:r>
              <a:rPr lang="en-US"/>
              <a:t>3Ci Medical Research &amp; Discovery Corp.</a:t>
            </a:r>
          </a:p>
        </p:txBody>
      </p:sp>
      <p:sp>
        <p:nvSpPr>
          <p:cNvPr id="6" name="Slide Number Placeholder 5">
            <a:extLst>
              <a:ext uri="{FF2B5EF4-FFF2-40B4-BE49-F238E27FC236}">
                <a16:creationId xmlns:a16="http://schemas.microsoft.com/office/drawing/2014/main" xmlns="" id="{06488505-6E4B-464F-9CBF-1B0468DF8CF2}"/>
              </a:ext>
            </a:extLst>
          </p:cNvPr>
          <p:cNvSpPr>
            <a:spLocks noGrp="1"/>
          </p:cNvSpPr>
          <p:nvPr>
            <p:ph type="sldNum" sz="quarter" idx="12"/>
          </p:nvPr>
        </p:nvSpPr>
        <p:spPr/>
        <p:txBody>
          <a:bodyPr/>
          <a:lstStyle/>
          <a:p>
            <a:fld id="{CEEC4F97-E74D-EF4A-A46C-5FD1DB6362C6}" type="slidenum">
              <a:rPr lang="en-US" smtClean="0"/>
              <a:t>9</a:t>
            </a:fld>
            <a:endParaRPr lang="en-US" dirty="0"/>
          </a:p>
        </p:txBody>
      </p:sp>
      <p:sp>
        <p:nvSpPr>
          <p:cNvPr id="12" name="Content Placeholder 2">
            <a:extLst>
              <a:ext uri="{FF2B5EF4-FFF2-40B4-BE49-F238E27FC236}">
                <a16:creationId xmlns:a16="http://schemas.microsoft.com/office/drawing/2014/main" xmlns="" id="{5E46FCCA-FE76-E447-92AE-E4609678033B}"/>
              </a:ext>
            </a:extLst>
          </p:cNvPr>
          <p:cNvSpPr txBox="1">
            <a:spLocks/>
          </p:cNvSpPr>
          <p:nvPr/>
        </p:nvSpPr>
        <p:spPr>
          <a:xfrm>
            <a:off x="3800475" y="926015"/>
            <a:ext cx="2304542" cy="1807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u="sng" dirty="0" smtClean="0">
                <a:solidFill>
                  <a:schemeClr val="accent1"/>
                </a:solidFill>
              </a:rPr>
              <a:t>口腔癌</a:t>
            </a:r>
            <a:r>
              <a:rPr lang="en-US" sz="2000" b="1" dirty="0" smtClean="0">
                <a:solidFill>
                  <a:schemeClr val="accent1"/>
                </a:solidFill>
              </a:rPr>
              <a:t>:</a:t>
            </a:r>
            <a:endParaRPr lang="en-US" sz="2000" b="1" dirty="0">
              <a:solidFill>
                <a:schemeClr val="accent1"/>
              </a:solidFill>
            </a:endParaRPr>
          </a:p>
          <a:p>
            <a:pPr marL="0" indent="0" algn="ctr">
              <a:buNone/>
            </a:pPr>
            <a:r>
              <a:rPr lang="en-US" altLang="zh-CN" sz="1800" b="1" dirty="0">
                <a:solidFill>
                  <a:schemeClr val="tx2"/>
                </a:solidFill>
              </a:rPr>
              <a:t>10-15</a:t>
            </a:r>
            <a:r>
              <a:rPr lang="zh-CN" altLang="en-US" sz="1800" b="1" dirty="0">
                <a:solidFill>
                  <a:schemeClr val="tx2"/>
                </a:solidFill>
              </a:rPr>
              <a:t>％</a:t>
            </a:r>
            <a:r>
              <a:rPr lang="zh-CN" altLang="en-US" sz="1800" b="1" dirty="0" smtClean="0">
                <a:solidFill>
                  <a:schemeClr val="tx2"/>
                </a:solidFill>
              </a:rPr>
              <a:t>的人有口腔病变的风险，需要</a:t>
            </a:r>
            <a:r>
              <a:rPr lang="zh-CN" altLang="en-US" sz="1800" b="1" dirty="0">
                <a:solidFill>
                  <a:schemeClr val="tx2"/>
                </a:solidFill>
              </a:rPr>
              <a:t>连续检测</a:t>
            </a:r>
            <a:endParaRPr lang="en-US" sz="1800" i="1" dirty="0">
              <a:solidFill>
                <a:schemeClr val="tx2"/>
              </a:solidFill>
            </a:endParaRPr>
          </a:p>
        </p:txBody>
      </p:sp>
      <p:sp>
        <p:nvSpPr>
          <p:cNvPr id="40" name="TextBox 39">
            <a:extLst>
              <a:ext uri="{FF2B5EF4-FFF2-40B4-BE49-F238E27FC236}">
                <a16:creationId xmlns:a16="http://schemas.microsoft.com/office/drawing/2014/main" xmlns="" id="{F99449E7-4CC7-294A-9DCA-87F995BE75DC}"/>
              </a:ext>
            </a:extLst>
          </p:cNvPr>
          <p:cNvSpPr txBox="1"/>
          <p:nvPr/>
        </p:nvSpPr>
        <p:spPr>
          <a:xfrm>
            <a:off x="4587150" y="2926587"/>
            <a:ext cx="1197251" cy="369332"/>
          </a:xfrm>
          <a:prstGeom prst="rect">
            <a:avLst/>
          </a:prstGeom>
          <a:noFill/>
        </p:spPr>
        <p:txBody>
          <a:bodyPr wrap="none" rtlCol="0">
            <a:spAutoFit/>
          </a:bodyPr>
          <a:lstStyle/>
          <a:p>
            <a:r>
              <a:rPr lang="en-US" dirty="0">
                <a:latin typeface="Corbel" panose="020B0503020204020204" pitchFamily="34" charset="0"/>
              </a:rPr>
              <a:t>750 million</a:t>
            </a:r>
          </a:p>
        </p:txBody>
      </p:sp>
      <p:sp>
        <p:nvSpPr>
          <p:cNvPr id="41" name="TextBox 40">
            <a:extLst>
              <a:ext uri="{FF2B5EF4-FFF2-40B4-BE49-F238E27FC236}">
                <a16:creationId xmlns:a16="http://schemas.microsoft.com/office/drawing/2014/main" xmlns="" id="{429ACEEB-C0F2-F242-B075-96CFA9B043B7}"/>
              </a:ext>
            </a:extLst>
          </p:cNvPr>
          <p:cNvSpPr txBox="1"/>
          <p:nvPr/>
        </p:nvSpPr>
        <p:spPr>
          <a:xfrm>
            <a:off x="4592280" y="3550236"/>
            <a:ext cx="1249829" cy="369332"/>
          </a:xfrm>
          <a:prstGeom prst="rect">
            <a:avLst/>
          </a:prstGeom>
          <a:noFill/>
        </p:spPr>
        <p:txBody>
          <a:bodyPr wrap="none" rtlCol="0">
            <a:spAutoFit/>
          </a:bodyPr>
          <a:lstStyle/>
          <a:p>
            <a:r>
              <a:rPr lang="en-US" b="1" dirty="0">
                <a:latin typeface="Corbel" panose="020B0503020204020204" pitchFamily="34" charset="0"/>
              </a:rPr>
              <a:t>135 million</a:t>
            </a:r>
          </a:p>
        </p:txBody>
      </p:sp>
      <p:sp>
        <p:nvSpPr>
          <p:cNvPr id="42" name="TextBox 41">
            <a:extLst>
              <a:ext uri="{FF2B5EF4-FFF2-40B4-BE49-F238E27FC236}">
                <a16:creationId xmlns:a16="http://schemas.microsoft.com/office/drawing/2014/main" xmlns="" id="{8ABF9BD2-5F87-8E42-8856-8A1F059ADF8B}"/>
              </a:ext>
            </a:extLst>
          </p:cNvPr>
          <p:cNvSpPr txBox="1"/>
          <p:nvPr/>
        </p:nvSpPr>
        <p:spPr>
          <a:xfrm>
            <a:off x="4701284" y="4160633"/>
            <a:ext cx="1083117" cy="369332"/>
          </a:xfrm>
          <a:prstGeom prst="rect">
            <a:avLst/>
          </a:prstGeom>
          <a:noFill/>
        </p:spPr>
        <p:txBody>
          <a:bodyPr wrap="none" rtlCol="0">
            <a:spAutoFit/>
          </a:bodyPr>
          <a:lstStyle/>
          <a:p>
            <a:r>
              <a:rPr lang="en-US" dirty="0">
                <a:latin typeface="Corbel" panose="020B0503020204020204" pitchFamily="34" charset="0"/>
              </a:rPr>
              <a:t>75 million</a:t>
            </a:r>
          </a:p>
        </p:txBody>
      </p:sp>
      <p:sp>
        <p:nvSpPr>
          <p:cNvPr id="43" name="TextBox 42">
            <a:extLst>
              <a:ext uri="{FF2B5EF4-FFF2-40B4-BE49-F238E27FC236}">
                <a16:creationId xmlns:a16="http://schemas.microsoft.com/office/drawing/2014/main" xmlns="" id="{BFA6B042-7E06-B04E-8A9D-1B79EEA644E8}"/>
              </a:ext>
            </a:extLst>
          </p:cNvPr>
          <p:cNvSpPr txBox="1"/>
          <p:nvPr/>
        </p:nvSpPr>
        <p:spPr>
          <a:xfrm>
            <a:off x="4639536" y="4797534"/>
            <a:ext cx="1144865" cy="369332"/>
          </a:xfrm>
          <a:prstGeom prst="rect">
            <a:avLst/>
          </a:prstGeom>
          <a:noFill/>
        </p:spPr>
        <p:txBody>
          <a:bodyPr wrap="none" rtlCol="0">
            <a:spAutoFit/>
          </a:bodyPr>
          <a:lstStyle/>
          <a:p>
            <a:r>
              <a:rPr lang="en-US" b="1" dirty="0">
                <a:latin typeface="Corbel" panose="020B0503020204020204" pitchFamily="34" charset="0"/>
              </a:rPr>
              <a:t>32 million</a:t>
            </a:r>
          </a:p>
        </p:txBody>
      </p:sp>
      <p:sp>
        <p:nvSpPr>
          <p:cNvPr id="44" name="TextBox 43">
            <a:extLst>
              <a:ext uri="{FF2B5EF4-FFF2-40B4-BE49-F238E27FC236}">
                <a16:creationId xmlns:a16="http://schemas.microsoft.com/office/drawing/2014/main" xmlns="" id="{7DA29DFD-3CA8-304B-B33D-ECF648B1DDDD}"/>
              </a:ext>
            </a:extLst>
          </p:cNvPr>
          <p:cNvSpPr txBox="1"/>
          <p:nvPr/>
        </p:nvSpPr>
        <p:spPr>
          <a:xfrm>
            <a:off x="4801440" y="5421183"/>
            <a:ext cx="982961" cy="369332"/>
          </a:xfrm>
          <a:prstGeom prst="rect">
            <a:avLst/>
          </a:prstGeom>
          <a:noFill/>
        </p:spPr>
        <p:txBody>
          <a:bodyPr wrap="none" rtlCol="0">
            <a:spAutoFit/>
          </a:bodyPr>
          <a:lstStyle/>
          <a:p>
            <a:r>
              <a:rPr lang="en-US" dirty="0">
                <a:latin typeface="Corbel" panose="020B0503020204020204" pitchFamily="34" charset="0"/>
              </a:rPr>
              <a:t>3 million</a:t>
            </a:r>
          </a:p>
        </p:txBody>
      </p:sp>
      <p:sp>
        <p:nvSpPr>
          <p:cNvPr id="45" name="Content Placeholder 2">
            <a:extLst>
              <a:ext uri="{FF2B5EF4-FFF2-40B4-BE49-F238E27FC236}">
                <a16:creationId xmlns:a16="http://schemas.microsoft.com/office/drawing/2014/main" xmlns="" id="{67634F07-6A9A-8D41-A026-06565367BA3A}"/>
              </a:ext>
            </a:extLst>
          </p:cNvPr>
          <p:cNvSpPr txBox="1">
            <a:spLocks/>
          </p:cNvSpPr>
          <p:nvPr/>
        </p:nvSpPr>
        <p:spPr>
          <a:xfrm>
            <a:off x="4199991" y="2525656"/>
            <a:ext cx="1623615" cy="41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b="1" dirty="0">
                <a:solidFill>
                  <a:schemeClr val="accent2"/>
                </a:solidFill>
              </a:rPr>
              <a:t>口腔病变</a:t>
            </a:r>
          </a:p>
        </p:txBody>
      </p:sp>
      <p:sp>
        <p:nvSpPr>
          <p:cNvPr id="47" name="Content Placeholder 2">
            <a:extLst>
              <a:ext uri="{FF2B5EF4-FFF2-40B4-BE49-F238E27FC236}">
                <a16:creationId xmlns:a16="http://schemas.microsoft.com/office/drawing/2014/main" xmlns="" id="{9EAD3EC3-B287-8E4B-AE55-7B21CA4B720B}"/>
              </a:ext>
            </a:extLst>
          </p:cNvPr>
          <p:cNvSpPr>
            <a:spLocks noGrp="1"/>
          </p:cNvSpPr>
          <p:nvPr>
            <p:ph idx="1"/>
          </p:nvPr>
        </p:nvSpPr>
        <p:spPr>
          <a:xfrm>
            <a:off x="6160886" y="926015"/>
            <a:ext cx="2965363" cy="1396319"/>
          </a:xfrm>
        </p:spPr>
        <p:txBody>
          <a:bodyPr>
            <a:noAutofit/>
          </a:bodyPr>
          <a:lstStyle/>
          <a:p>
            <a:pPr marL="0" indent="0" algn="ctr">
              <a:buNone/>
            </a:pPr>
            <a:r>
              <a:rPr lang="zh-CN" altLang="en-US" sz="2000" b="1" u="sng" dirty="0" smtClean="0">
                <a:solidFill>
                  <a:schemeClr val="accent1"/>
                </a:solidFill>
              </a:rPr>
              <a:t>口腔</a:t>
            </a:r>
            <a:r>
              <a:rPr lang="en-US" sz="2000" b="1" u="sng" dirty="0" smtClean="0">
                <a:solidFill>
                  <a:schemeClr val="accent1"/>
                </a:solidFill>
              </a:rPr>
              <a:t>HPV</a:t>
            </a:r>
            <a:r>
              <a:rPr lang="en-US" sz="2000" dirty="0">
                <a:solidFill>
                  <a:schemeClr val="accent1"/>
                </a:solidFill>
              </a:rPr>
              <a:t>:</a:t>
            </a:r>
          </a:p>
          <a:p>
            <a:pPr marL="0" indent="0" algn="ctr">
              <a:buNone/>
            </a:pPr>
            <a:r>
              <a:rPr lang="en-US" altLang="zh-CN" sz="1800" dirty="0" smtClean="0">
                <a:solidFill>
                  <a:schemeClr val="tx2"/>
                </a:solidFill>
              </a:rPr>
              <a:t>14-69</a:t>
            </a:r>
            <a:r>
              <a:rPr lang="zh-CN" altLang="en-US" sz="1800" dirty="0">
                <a:solidFill>
                  <a:schemeClr val="tx2"/>
                </a:solidFill>
              </a:rPr>
              <a:t>岁</a:t>
            </a:r>
            <a:r>
              <a:rPr lang="zh-CN" altLang="en-US" sz="1800" dirty="0" smtClean="0">
                <a:solidFill>
                  <a:schemeClr val="tx2"/>
                </a:solidFill>
              </a:rPr>
              <a:t>的人中</a:t>
            </a:r>
            <a:r>
              <a:rPr lang="en-US" altLang="zh-CN" sz="1800" dirty="0" smtClean="0">
                <a:solidFill>
                  <a:schemeClr val="tx2"/>
                </a:solidFill>
              </a:rPr>
              <a:t>1/14</a:t>
            </a:r>
            <a:r>
              <a:rPr lang="zh-CN" altLang="en-US" sz="1800" dirty="0" smtClean="0">
                <a:solidFill>
                  <a:schemeClr val="tx2"/>
                </a:solidFill>
              </a:rPr>
              <a:t>（</a:t>
            </a:r>
            <a:r>
              <a:rPr lang="en-US" altLang="zh-CN" sz="1800" dirty="0" smtClean="0">
                <a:solidFill>
                  <a:schemeClr val="tx2"/>
                </a:solidFill>
              </a:rPr>
              <a:t>2/3</a:t>
            </a:r>
            <a:r>
              <a:rPr lang="zh-CN" altLang="en-US" sz="1800" dirty="0" smtClean="0">
                <a:solidFill>
                  <a:schemeClr val="tx2"/>
                </a:solidFill>
              </a:rPr>
              <a:t>的人口））和</a:t>
            </a:r>
            <a:r>
              <a:rPr lang="en-US" altLang="zh-CN" sz="1800" dirty="0" smtClean="0">
                <a:solidFill>
                  <a:schemeClr val="tx2"/>
                </a:solidFill>
              </a:rPr>
              <a:t>1/9</a:t>
            </a:r>
            <a:r>
              <a:rPr lang="zh-CN" altLang="en-US" sz="1800" dirty="0" smtClean="0">
                <a:solidFill>
                  <a:schemeClr val="tx2"/>
                </a:solidFill>
              </a:rPr>
              <a:t>的男人中存在</a:t>
            </a:r>
            <a:r>
              <a:rPr lang="zh-CN" altLang="en-US" sz="1800" dirty="0">
                <a:solidFill>
                  <a:schemeClr val="tx2"/>
                </a:solidFill>
              </a:rPr>
              <a:t>着有癌症隐患的活性的</a:t>
            </a:r>
            <a:r>
              <a:rPr lang="en-US" altLang="zh-CN" sz="1800" dirty="0">
                <a:solidFill>
                  <a:schemeClr val="tx2"/>
                </a:solidFill>
              </a:rPr>
              <a:t>HPV</a:t>
            </a:r>
            <a:endParaRPr lang="en-US" sz="1800" i="1" dirty="0">
              <a:solidFill>
                <a:schemeClr val="tx2"/>
              </a:solidFill>
            </a:endParaRPr>
          </a:p>
        </p:txBody>
      </p:sp>
      <p:sp>
        <p:nvSpPr>
          <p:cNvPr id="55" name="TextBox 54">
            <a:extLst>
              <a:ext uri="{FF2B5EF4-FFF2-40B4-BE49-F238E27FC236}">
                <a16:creationId xmlns:a16="http://schemas.microsoft.com/office/drawing/2014/main" xmlns="" id="{15A6C463-9923-204E-9A1A-EA3579EFE2A3}"/>
              </a:ext>
            </a:extLst>
          </p:cNvPr>
          <p:cNvSpPr txBox="1"/>
          <p:nvPr/>
        </p:nvSpPr>
        <p:spPr>
          <a:xfrm>
            <a:off x="7146324" y="2931646"/>
            <a:ext cx="1228221" cy="369332"/>
          </a:xfrm>
          <a:prstGeom prst="rect">
            <a:avLst/>
          </a:prstGeom>
          <a:noFill/>
        </p:spPr>
        <p:txBody>
          <a:bodyPr wrap="none" rtlCol="0">
            <a:spAutoFit/>
          </a:bodyPr>
          <a:lstStyle/>
          <a:p>
            <a:r>
              <a:rPr lang="en-US" dirty="0">
                <a:latin typeface="Corbel" panose="020B0503020204020204" pitchFamily="34" charset="0"/>
              </a:rPr>
              <a:t>350 million</a:t>
            </a:r>
          </a:p>
        </p:txBody>
      </p:sp>
      <p:sp>
        <p:nvSpPr>
          <p:cNvPr id="56" name="TextBox 55">
            <a:extLst>
              <a:ext uri="{FF2B5EF4-FFF2-40B4-BE49-F238E27FC236}">
                <a16:creationId xmlns:a16="http://schemas.microsoft.com/office/drawing/2014/main" xmlns="" id="{2FFC3ECF-6AC1-E349-82B5-864E1EFBB0E7}"/>
              </a:ext>
            </a:extLst>
          </p:cNvPr>
          <p:cNvSpPr txBox="1"/>
          <p:nvPr/>
        </p:nvSpPr>
        <p:spPr>
          <a:xfrm>
            <a:off x="7269755" y="3555295"/>
            <a:ext cx="1156086" cy="369332"/>
          </a:xfrm>
          <a:prstGeom prst="rect">
            <a:avLst/>
          </a:prstGeom>
          <a:noFill/>
        </p:spPr>
        <p:txBody>
          <a:bodyPr wrap="none" rtlCol="0">
            <a:spAutoFit/>
          </a:bodyPr>
          <a:lstStyle/>
          <a:p>
            <a:r>
              <a:rPr lang="en-US" b="1" dirty="0">
                <a:latin typeface="Corbel" panose="020B0503020204020204" pitchFamily="34" charset="0"/>
              </a:rPr>
              <a:t>63 million</a:t>
            </a:r>
          </a:p>
        </p:txBody>
      </p:sp>
      <p:sp>
        <p:nvSpPr>
          <p:cNvPr id="57" name="TextBox 56">
            <a:extLst>
              <a:ext uri="{FF2B5EF4-FFF2-40B4-BE49-F238E27FC236}">
                <a16:creationId xmlns:a16="http://schemas.microsoft.com/office/drawing/2014/main" xmlns="" id="{2D5982B6-E5E6-6343-99E3-6593A878549F}"/>
              </a:ext>
            </a:extLst>
          </p:cNvPr>
          <p:cNvSpPr txBox="1"/>
          <p:nvPr/>
        </p:nvSpPr>
        <p:spPr>
          <a:xfrm>
            <a:off x="7280976" y="4125936"/>
            <a:ext cx="1093569" cy="369332"/>
          </a:xfrm>
          <a:prstGeom prst="rect">
            <a:avLst/>
          </a:prstGeom>
          <a:noFill/>
        </p:spPr>
        <p:txBody>
          <a:bodyPr wrap="none" rtlCol="0">
            <a:spAutoFit/>
          </a:bodyPr>
          <a:lstStyle/>
          <a:p>
            <a:r>
              <a:rPr lang="en-US" dirty="0">
                <a:latin typeface="Corbel" panose="020B0503020204020204" pitchFamily="34" charset="0"/>
              </a:rPr>
              <a:t>35 million</a:t>
            </a:r>
          </a:p>
        </p:txBody>
      </p:sp>
      <p:sp>
        <p:nvSpPr>
          <p:cNvPr id="58" name="TextBox 57">
            <a:extLst>
              <a:ext uri="{FF2B5EF4-FFF2-40B4-BE49-F238E27FC236}">
                <a16:creationId xmlns:a16="http://schemas.microsoft.com/office/drawing/2014/main" xmlns="" id="{836A895C-4953-8F43-A9CE-977CF25BA170}"/>
              </a:ext>
            </a:extLst>
          </p:cNvPr>
          <p:cNvSpPr txBox="1"/>
          <p:nvPr/>
        </p:nvSpPr>
        <p:spPr>
          <a:xfrm>
            <a:off x="7280976" y="4802593"/>
            <a:ext cx="1143262" cy="369332"/>
          </a:xfrm>
          <a:prstGeom prst="rect">
            <a:avLst/>
          </a:prstGeom>
          <a:noFill/>
        </p:spPr>
        <p:txBody>
          <a:bodyPr wrap="none" rtlCol="0">
            <a:spAutoFit/>
          </a:bodyPr>
          <a:lstStyle/>
          <a:p>
            <a:r>
              <a:rPr lang="en-US" b="1" dirty="0">
                <a:latin typeface="Corbel" panose="020B0503020204020204" pitchFamily="34" charset="0"/>
              </a:rPr>
              <a:t>15 million</a:t>
            </a:r>
          </a:p>
        </p:txBody>
      </p:sp>
      <p:sp>
        <p:nvSpPr>
          <p:cNvPr id="59" name="TextBox 58">
            <a:extLst>
              <a:ext uri="{FF2B5EF4-FFF2-40B4-BE49-F238E27FC236}">
                <a16:creationId xmlns:a16="http://schemas.microsoft.com/office/drawing/2014/main" xmlns="" id="{13D64B03-4FE7-A34B-A09C-D4B290BACA73}"/>
              </a:ext>
            </a:extLst>
          </p:cNvPr>
          <p:cNvSpPr txBox="1"/>
          <p:nvPr/>
        </p:nvSpPr>
        <p:spPr>
          <a:xfrm>
            <a:off x="7377156" y="5426242"/>
            <a:ext cx="997389" cy="369332"/>
          </a:xfrm>
          <a:prstGeom prst="rect">
            <a:avLst/>
          </a:prstGeom>
          <a:noFill/>
        </p:spPr>
        <p:txBody>
          <a:bodyPr wrap="none" rtlCol="0">
            <a:spAutoFit/>
          </a:bodyPr>
          <a:lstStyle/>
          <a:p>
            <a:r>
              <a:rPr lang="en-US" dirty="0">
                <a:latin typeface="Corbel" panose="020B0503020204020204" pitchFamily="34" charset="0"/>
              </a:rPr>
              <a:t>2 million</a:t>
            </a:r>
          </a:p>
        </p:txBody>
      </p:sp>
      <p:sp>
        <p:nvSpPr>
          <p:cNvPr id="60" name="Content Placeholder 2">
            <a:extLst>
              <a:ext uri="{FF2B5EF4-FFF2-40B4-BE49-F238E27FC236}">
                <a16:creationId xmlns:a16="http://schemas.microsoft.com/office/drawing/2014/main" xmlns="" id="{63B5F423-A385-1146-9639-31F1036E6593}"/>
              </a:ext>
            </a:extLst>
          </p:cNvPr>
          <p:cNvSpPr txBox="1">
            <a:spLocks/>
          </p:cNvSpPr>
          <p:nvPr/>
        </p:nvSpPr>
        <p:spPr>
          <a:xfrm>
            <a:off x="6779610" y="2525656"/>
            <a:ext cx="1623615" cy="41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b="1" i="1" dirty="0">
                <a:solidFill>
                  <a:schemeClr val="accent2"/>
                </a:solidFill>
              </a:rPr>
              <a:t>活性</a:t>
            </a:r>
            <a:r>
              <a:rPr lang="en-US" altLang="zh-CN" sz="2000" b="1" dirty="0"/>
              <a:t> </a:t>
            </a:r>
            <a:r>
              <a:rPr lang="en-US" altLang="zh-CN" sz="2000" b="1" dirty="0">
                <a:solidFill>
                  <a:schemeClr val="accent2"/>
                </a:solidFill>
              </a:rPr>
              <a:t>HPV</a:t>
            </a:r>
          </a:p>
        </p:txBody>
      </p:sp>
      <p:sp>
        <p:nvSpPr>
          <p:cNvPr id="11" name="Rectangle 10">
            <a:extLst>
              <a:ext uri="{FF2B5EF4-FFF2-40B4-BE49-F238E27FC236}">
                <a16:creationId xmlns:a16="http://schemas.microsoft.com/office/drawing/2014/main" xmlns="" id="{435B256B-7417-5C4E-84D4-878AFBE6AD16}"/>
              </a:ext>
            </a:extLst>
          </p:cNvPr>
          <p:cNvSpPr/>
          <p:nvPr/>
        </p:nvSpPr>
        <p:spPr>
          <a:xfrm>
            <a:off x="7103381" y="5894685"/>
            <a:ext cx="1794193" cy="461665"/>
          </a:xfrm>
          <a:prstGeom prst="rect">
            <a:avLst/>
          </a:prstGeom>
        </p:spPr>
        <p:txBody>
          <a:bodyPr wrap="square">
            <a:spAutoFit/>
          </a:bodyPr>
          <a:lstStyle/>
          <a:p>
            <a:r>
              <a:rPr lang="en-US" sz="1200" i="1" dirty="0">
                <a:solidFill>
                  <a:schemeClr val="tx2"/>
                </a:solidFill>
                <a:latin typeface="Corbel" panose="020B0503020204020204" pitchFamily="34" charset="0"/>
              </a:rPr>
              <a:t>(Community Dent Oral Epidemiol. 2014 August)</a:t>
            </a:r>
            <a:endParaRPr lang="en-US" sz="1200" dirty="0">
              <a:latin typeface="Corbel" panose="020B0503020204020204" pitchFamily="34" charset="0"/>
            </a:endParaRPr>
          </a:p>
        </p:txBody>
      </p:sp>
      <p:sp>
        <p:nvSpPr>
          <p:cNvPr id="13" name="Rectangle 12">
            <a:extLst>
              <a:ext uri="{FF2B5EF4-FFF2-40B4-BE49-F238E27FC236}">
                <a16:creationId xmlns:a16="http://schemas.microsoft.com/office/drawing/2014/main" xmlns="" id="{C6DF6C5E-A5D6-194B-812A-34B532BC855B}"/>
              </a:ext>
            </a:extLst>
          </p:cNvPr>
          <p:cNvSpPr/>
          <p:nvPr/>
        </p:nvSpPr>
        <p:spPr>
          <a:xfrm>
            <a:off x="3736925" y="6048606"/>
            <a:ext cx="3840132" cy="276999"/>
          </a:xfrm>
          <a:prstGeom prst="rect">
            <a:avLst/>
          </a:prstGeom>
        </p:spPr>
        <p:txBody>
          <a:bodyPr wrap="square">
            <a:spAutoFit/>
          </a:bodyPr>
          <a:lstStyle/>
          <a:p>
            <a:r>
              <a:rPr lang="en-US" sz="1200" i="1" dirty="0">
                <a:solidFill>
                  <a:schemeClr val="tx2"/>
                </a:solidFill>
                <a:latin typeface="Corbel" panose="020B0503020204020204" pitchFamily="34" charset="0"/>
              </a:rPr>
              <a:t>(Oral Cancer Foundation, University of Florida)</a:t>
            </a:r>
            <a:endParaRPr lang="en-US" sz="1200" dirty="0">
              <a:latin typeface="Corbel" panose="020B0503020204020204" pitchFamily="34" charset="0"/>
            </a:endParaRPr>
          </a:p>
        </p:txBody>
      </p:sp>
      <p:graphicFrame>
        <p:nvGraphicFramePr>
          <p:cNvPr id="61" name="Diagram 60">
            <a:extLst>
              <a:ext uri="{FF2B5EF4-FFF2-40B4-BE49-F238E27FC236}">
                <a16:creationId xmlns:a16="http://schemas.microsoft.com/office/drawing/2014/main" xmlns="" id="{1B85F703-2EEB-AA4F-AC83-95049C26DA9E}"/>
              </a:ext>
            </a:extLst>
          </p:cNvPr>
          <p:cNvGraphicFramePr/>
          <p:nvPr>
            <p:extLst>
              <p:ext uri="{D42A27DB-BD31-4B8C-83A1-F6EECF244321}">
                <p14:modId xmlns:p14="http://schemas.microsoft.com/office/powerpoint/2010/main" val="2912512857"/>
              </p:ext>
            </p:extLst>
          </p:nvPr>
        </p:nvGraphicFramePr>
        <p:xfrm>
          <a:off x="-500448" y="2784502"/>
          <a:ext cx="5580061" cy="3605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TextBox 67">
            <a:extLst>
              <a:ext uri="{FF2B5EF4-FFF2-40B4-BE49-F238E27FC236}">
                <a16:creationId xmlns:a16="http://schemas.microsoft.com/office/drawing/2014/main" xmlns="" id="{B61266C3-5A16-544D-9CFD-4A137277EC10}"/>
              </a:ext>
            </a:extLst>
          </p:cNvPr>
          <p:cNvSpPr txBox="1"/>
          <p:nvPr/>
        </p:nvSpPr>
        <p:spPr>
          <a:xfrm>
            <a:off x="10289375" y="2841156"/>
            <a:ext cx="1102033" cy="369332"/>
          </a:xfrm>
          <a:prstGeom prst="rect">
            <a:avLst/>
          </a:prstGeom>
          <a:noFill/>
        </p:spPr>
        <p:txBody>
          <a:bodyPr wrap="none" rtlCol="0">
            <a:spAutoFit/>
          </a:bodyPr>
          <a:lstStyle/>
          <a:p>
            <a:r>
              <a:rPr lang="en-US" dirty="0">
                <a:latin typeface="Corbel" panose="020B0503020204020204" pitchFamily="34" charset="0"/>
              </a:rPr>
              <a:t>1,825,000</a:t>
            </a:r>
          </a:p>
        </p:txBody>
      </p:sp>
      <p:sp>
        <p:nvSpPr>
          <p:cNvPr id="69" name="TextBox 68">
            <a:extLst>
              <a:ext uri="{FF2B5EF4-FFF2-40B4-BE49-F238E27FC236}">
                <a16:creationId xmlns:a16="http://schemas.microsoft.com/office/drawing/2014/main" xmlns="" id="{8E63862E-C060-C949-8CA4-E41F7433E0FD}"/>
              </a:ext>
            </a:extLst>
          </p:cNvPr>
          <p:cNvSpPr txBox="1"/>
          <p:nvPr/>
        </p:nvSpPr>
        <p:spPr>
          <a:xfrm>
            <a:off x="10456729" y="3464805"/>
            <a:ext cx="961930" cy="369332"/>
          </a:xfrm>
          <a:prstGeom prst="rect">
            <a:avLst/>
          </a:prstGeom>
          <a:noFill/>
        </p:spPr>
        <p:txBody>
          <a:bodyPr wrap="none" rtlCol="0">
            <a:spAutoFit/>
          </a:bodyPr>
          <a:lstStyle/>
          <a:p>
            <a:r>
              <a:rPr lang="en-US" b="1" dirty="0">
                <a:latin typeface="Corbel" panose="020B0503020204020204" pitchFamily="34" charset="0"/>
              </a:rPr>
              <a:t>653,000</a:t>
            </a:r>
          </a:p>
        </p:txBody>
      </p:sp>
      <p:sp>
        <p:nvSpPr>
          <p:cNvPr id="70" name="TextBox 69">
            <a:extLst>
              <a:ext uri="{FF2B5EF4-FFF2-40B4-BE49-F238E27FC236}">
                <a16:creationId xmlns:a16="http://schemas.microsoft.com/office/drawing/2014/main" xmlns="" id="{72BF518F-D7AD-314D-9EAD-BD358B7F610F}"/>
              </a:ext>
            </a:extLst>
          </p:cNvPr>
          <p:cNvSpPr txBox="1"/>
          <p:nvPr/>
        </p:nvSpPr>
        <p:spPr>
          <a:xfrm>
            <a:off x="10483018" y="4075202"/>
            <a:ext cx="908390" cy="369332"/>
          </a:xfrm>
          <a:prstGeom prst="rect">
            <a:avLst/>
          </a:prstGeom>
          <a:noFill/>
        </p:spPr>
        <p:txBody>
          <a:bodyPr wrap="none" rtlCol="0">
            <a:spAutoFit/>
          </a:bodyPr>
          <a:lstStyle/>
          <a:p>
            <a:r>
              <a:rPr lang="en-US" dirty="0">
                <a:latin typeface="Corbel" panose="020B0503020204020204" pitchFamily="34" charset="0"/>
              </a:rPr>
              <a:t>313,000</a:t>
            </a:r>
          </a:p>
        </p:txBody>
      </p:sp>
      <p:sp>
        <p:nvSpPr>
          <p:cNvPr id="71" name="TextBox 70">
            <a:extLst>
              <a:ext uri="{FF2B5EF4-FFF2-40B4-BE49-F238E27FC236}">
                <a16:creationId xmlns:a16="http://schemas.microsoft.com/office/drawing/2014/main" xmlns="" id="{AEECA853-BD38-0746-B151-EAC77B74FCF9}"/>
              </a:ext>
            </a:extLst>
          </p:cNvPr>
          <p:cNvSpPr txBox="1"/>
          <p:nvPr/>
        </p:nvSpPr>
        <p:spPr>
          <a:xfrm>
            <a:off x="10448521" y="4712103"/>
            <a:ext cx="965329" cy="369332"/>
          </a:xfrm>
          <a:prstGeom prst="rect">
            <a:avLst/>
          </a:prstGeom>
          <a:noFill/>
        </p:spPr>
        <p:txBody>
          <a:bodyPr wrap="none" rtlCol="0">
            <a:spAutoFit/>
          </a:bodyPr>
          <a:lstStyle/>
          <a:p>
            <a:r>
              <a:rPr lang="en-US" b="1" dirty="0">
                <a:latin typeface="Corbel" panose="020B0503020204020204" pitchFamily="34" charset="0"/>
              </a:rPr>
              <a:t>214,000</a:t>
            </a:r>
          </a:p>
        </p:txBody>
      </p:sp>
      <p:sp>
        <p:nvSpPr>
          <p:cNvPr id="72" name="TextBox 71">
            <a:extLst>
              <a:ext uri="{FF2B5EF4-FFF2-40B4-BE49-F238E27FC236}">
                <a16:creationId xmlns:a16="http://schemas.microsoft.com/office/drawing/2014/main" xmlns="" id="{68A15F60-0440-7941-805A-662B07876CD7}"/>
              </a:ext>
            </a:extLst>
          </p:cNvPr>
          <p:cNvSpPr txBox="1"/>
          <p:nvPr/>
        </p:nvSpPr>
        <p:spPr>
          <a:xfrm>
            <a:off x="10552717" y="5335752"/>
            <a:ext cx="838691" cy="369332"/>
          </a:xfrm>
          <a:prstGeom prst="rect">
            <a:avLst/>
          </a:prstGeom>
          <a:noFill/>
        </p:spPr>
        <p:txBody>
          <a:bodyPr wrap="none" rtlCol="0">
            <a:spAutoFit/>
          </a:bodyPr>
          <a:lstStyle/>
          <a:p>
            <a:r>
              <a:rPr lang="en-US" dirty="0">
                <a:latin typeface="Corbel" panose="020B0503020204020204" pitchFamily="34" charset="0"/>
              </a:rPr>
              <a:t>28,000</a:t>
            </a:r>
          </a:p>
        </p:txBody>
      </p:sp>
      <p:sp>
        <p:nvSpPr>
          <p:cNvPr id="73" name="Content Placeholder 2">
            <a:extLst>
              <a:ext uri="{FF2B5EF4-FFF2-40B4-BE49-F238E27FC236}">
                <a16:creationId xmlns:a16="http://schemas.microsoft.com/office/drawing/2014/main" xmlns="" id="{CD18144B-9DE4-6A4D-A438-640BD83D881A}"/>
              </a:ext>
            </a:extLst>
          </p:cNvPr>
          <p:cNvSpPr txBox="1">
            <a:spLocks/>
          </p:cNvSpPr>
          <p:nvPr/>
        </p:nvSpPr>
        <p:spPr>
          <a:xfrm>
            <a:off x="9675008" y="2511368"/>
            <a:ext cx="1623615" cy="41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smtClean="0">
                <a:solidFill>
                  <a:schemeClr val="accent2"/>
                </a:solidFill>
              </a:rPr>
              <a:t>肺癌</a:t>
            </a:r>
            <a:endParaRPr lang="en-US" sz="2000" b="1" baseline="30000" dirty="0">
              <a:solidFill>
                <a:schemeClr val="accent2"/>
              </a:solidFill>
            </a:endParaRPr>
          </a:p>
        </p:txBody>
      </p:sp>
      <p:sp>
        <p:nvSpPr>
          <p:cNvPr id="74" name="Content Placeholder 2">
            <a:extLst>
              <a:ext uri="{FF2B5EF4-FFF2-40B4-BE49-F238E27FC236}">
                <a16:creationId xmlns:a16="http://schemas.microsoft.com/office/drawing/2014/main" xmlns="" id="{EEB94709-401E-854D-BBA6-8868FFA86085}"/>
              </a:ext>
            </a:extLst>
          </p:cNvPr>
          <p:cNvSpPr txBox="1">
            <a:spLocks/>
          </p:cNvSpPr>
          <p:nvPr/>
        </p:nvSpPr>
        <p:spPr>
          <a:xfrm>
            <a:off x="9675008" y="5942469"/>
            <a:ext cx="2250584" cy="461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rPr>
              <a:t>(Annual incidence of Lung Cancer (2012) from GLOBOCAN)</a:t>
            </a:r>
            <a:endParaRPr lang="en-US" sz="1200" baseline="30000" dirty="0">
              <a:solidFill>
                <a:schemeClr val="tx2"/>
              </a:solidFill>
            </a:endParaRPr>
          </a:p>
        </p:txBody>
      </p:sp>
      <p:sp>
        <p:nvSpPr>
          <p:cNvPr id="75" name="Content Placeholder 2">
            <a:extLst>
              <a:ext uri="{FF2B5EF4-FFF2-40B4-BE49-F238E27FC236}">
                <a16:creationId xmlns:a16="http://schemas.microsoft.com/office/drawing/2014/main" xmlns="" id="{0A23238E-B73F-6844-9FA8-F3B70019849D}"/>
              </a:ext>
            </a:extLst>
          </p:cNvPr>
          <p:cNvSpPr txBox="1">
            <a:spLocks/>
          </p:cNvSpPr>
          <p:nvPr/>
        </p:nvSpPr>
        <p:spPr>
          <a:xfrm>
            <a:off x="893377" y="2123412"/>
            <a:ext cx="2581275" cy="488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smtClean="0">
                <a:solidFill>
                  <a:schemeClr val="tx2"/>
                </a:solidFill>
              </a:rPr>
              <a:t>高危人口数量</a:t>
            </a:r>
            <a:endParaRPr lang="en-US" sz="2000" b="1" dirty="0">
              <a:solidFill>
                <a:schemeClr val="tx2"/>
              </a:solidFill>
            </a:endParaRPr>
          </a:p>
        </p:txBody>
      </p:sp>
      <p:sp>
        <p:nvSpPr>
          <p:cNvPr id="76" name="Content Placeholder 2">
            <a:extLst>
              <a:ext uri="{FF2B5EF4-FFF2-40B4-BE49-F238E27FC236}">
                <a16:creationId xmlns:a16="http://schemas.microsoft.com/office/drawing/2014/main" xmlns="" id="{5D39AE6A-B00A-2748-86C0-F85ED16F8349}"/>
              </a:ext>
            </a:extLst>
          </p:cNvPr>
          <p:cNvSpPr txBox="1">
            <a:spLocks/>
          </p:cNvSpPr>
          <p:nvPr/>
        </p:nvSpPr>
        <p:spPr>
          <a:xfrm>
            <a:off x="9126249" y="926015"/>
            <a:ext cx="2514890" cy="1396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u="sng" dirty="0" smtClean="0">
                <a:solidFill>
                  <a:schemeClr val="accent1"/>
                </a:solidFill>
              </a:rPr>
              <a:t>肺癌</a:t>
            </a:r>
            <a:r>
              <a:rPr lang="en-US" sz="2000" b="1" dirty="0" smtClean="0">
                <a:solidFill>
                  <a:schemeClr val="accent1"/>
                </a:solidFill>
              </a:rPr>
              <a:t>:</a:t>
            </a:r>
            <a:endParaRPr lang="en-US" sz="2000" b="1" dirty="0">
              <a:solidFill>
                <a:schemeClr val="accent1"/>
              </a:solidFill>
            </a:endParaRPr>
          </a:p>
          <a:p>
            <a:pPr marL="0" indent="0" algn="ctr">
              <a:buNone/>
            </a:pPr>
            <a:r>
              <a:rPr lang="zh-CN" altLang="en-US" sz="1800" dirty="0" smtClean="0">
                <a:solidFill>
                  <a:schemeClr val="tx2"/>
                </a:solidFill>
              </a:rPr>
              <a:t>患者经常靶向治疗</a:t>
            </a:r>
            <a:r>
              <a:rPr lang="zh-CN" altLang="en-US" sz="1800" dirty="0" smtClean="0">
                <a:solidFill>
                  <a:schemeClr val="tx2"/>
                </a:solidFill>
              </a:rPr>
              <a:t>，</a:t>
            </a:r>
            <a:r>
              <a:rPr lang="zh-CN" altLang="en-US" sz="1800" dirty="0" smtClean="0">
                <a:solidFill>
                  <a:schemeClr val="tx2"/>
                </a:solidFill>
              </a:rPr>
              <a:t>产生耐药</a:t>
            </a:r>
            <a:r>
              <a:rPr lang="zh-CN" altLang="en-US" sz="1800" dirty="0">
                <a:solidFill>
                  <a:schemeClr val="tx2"/>
                </a:solidFill>
              </a:rPr>
              <a:t>性，需要不断进行测试</a:t>
            </a:r>
            <a:endParaRPr lang="en-US" sz="1800" i="1" dirty="0">
              <a:solidFill>
                <a:schemeClr val="tx2"/>
              </a:solidFill>
            </a:endParaRPr>
          </a:p>
        </p:txBody>
      </p:sp>
      <p:cxnSp>
        <p:nvCxnSpPr>
          <p:cNvPr id="77" name="Straight Arrow Connector 76">
            <a:extLst>
              <a:ext uri="{FF2B5EF4-FFF2-40B4-BE49-F238E27FC236}">
                <a16:creationId xmlns:a16="http://schemas.microsoft.com/office/drawing/2014/main" xmlns="" id="{AB3DF927-F716-B24A-8B8A-74CA70D366B5}"/>
              </a:ext>
            </a:extLst>
          </p:cNvPr>
          <p:cNvCxnSpPr>
            <a:cxnSpLocks/>
          </p:cNvCxnSpPr>
          <p:nvPr/>
        </p:nvCxnSpPr>
        <p:spPr>
          <a:xfrm>
            <a:off x="3138653" y="3190070"/>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90F16E4F-846D-C74F-B642-59ED11FC7688}"/>
              </a:ext>
            </a:extLst>
          </p:cNvPr>
          <p:cNvCxnSpPr>
            <a:cxnSpLocks/>
          </p:cNvCxnSpPr>
          <p:nvPr/>
        </p:nvCxnSpPr>
        <p:spPr>
          <a:xfrm>
            <a:off x="3216341" y="3812860"/>
            <a:ext cx="1285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3E1FA854-6D0D-E74F-BE31-989225DAA65C}"/>
              </a:ext>
            </a:extLst>
          </p:cNvPr>
          <p:cNvCxnSpPr>
            <a:cxnSpLocks/>
          </p:cNvCxnSpPr>
          <p:nvPr/>
        </p:nvCxnSpPr>
        <p:spPr>
          <a:xfrm>
            <a:off x="3060965" y="5013010"/>
            <a:ext cx="1440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EA7CE454-4BE7-1B45-888D-38C9F7E922FB}"/>
              </a:ext>
            </a:extLst>
          </p:cNvPr>
          <p:cNvCxnSpPr>
            <a:cxnSpLocks/>
          </p:cNvCxnSpPr>
          <p:nvPr/>
        </p:nvCxnSpPr>
        <p:spPr>
          <a:xfrm>
            <a:off x="3138653" y="4409208"/>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xmlns="" id="{CA9C2EBB-F5D8-7445-B60A-787579ADBDCE}"/>
              </a:ext>
            </a:extLst>
          </p:cNvPr>
          <p:cNvCxnSpPr>
            <a:cxnSpLocks/>
          </p:cNvCxnSpPr>
          <p:nvPr/>
        </p:nvCxnSpPr>
        <p:spPr>
          <a:xfrm>
            <a:off x="2797241" y="5641660"/>
            <a:ext cx="170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76C47141-C8CB-BA46-B19A-CD914F5261A1}"/>
              </a:ext>
            </a:extLst>
          </p:cNvPr>
          <p:cNvCxnSpPr>
            <a:cxnSpLocks/>
          </p:cNvCxnSpPr>
          <p:nvPr/>
        </p:nvCxnSpPr>
        <p:spPr>
          <a:xfrm>
            <a:off x="5745918" y="3190070"/>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xmlns="" id="{EDF464ED-DAD2-2647-8632-769DF3F413ED}"/>
              </a:ext>
            </a:extLst>
          </p:cNvPr>
          <p:cNvCxnSpPr>
            <a:cxnSpLocks/>
          </p:cNvCxnSpPr>
          <p:nvPr/>
        </p:nvCxnSpPr>
        <p:spPr>
          <a:xfrm>
            <a:off x="5823606" y="3812860"/>
            <a:ext cx="1285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B748F0D7-056E-9944-BED4-1BC88127C70C}"/>
              </a:ext>
            </a:extLst>
          </p:cNvPr>
          <p:cNvCxnSpPr>
            <a:cxnSpLocks/>
          </p:cNvCxnSpPr>
          <p:nvPr/>
        </p:nvCxnSpPr>
        <p:spPr>
          <a:xfrm>
            <a:off x="5668230" y="5013010"/>
            <a:ext cx="1440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xmlns="" id="{CF460282-B3E9-6846-9B3A-37A737180B5F}"/>
              </a:ext>
            </a:extLst>
          </p:cNvPr>
          <p:cNvCxnSpPr>
            <a:cxnSpLocks/>
          </p:cNvCxnSpPr>
          <p:nvPr/>
        </p:nvCxnSpPr>
        <p:spPr>
          <a:xfrm>
            <a:off x="5745918" y="4409208"/>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xmlns="" id="{FE2235AA-F238-D342-8EF6-53E4F33A7F3F}"/>
              </a:ext>
            </a:extLst>
          </p:cNvPr>
          <p:cNvCxnSpPr>
            <a:cxnSpLocks/>
          </p:cNvCxnSpPr>
          <p:nvPr/>
        </p:nvCxnSpPr>
        <p:spPr>
          <a:xfrm>
            <a:off x="5404506" y="5641660"/>
            <a:ext cx="170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57296EC0-B30E-F44B-BA56-96E1CA694C74}"/>
              </a:ext>
            </a:extLst>
          </p:cNvPr>
          <p:cNvCxnSpPr>
            <a:cxnSpLocks/>
          </p:cNvCxnSpPr>
          <p:nvPr/>
        </p:nvCxnSpPr>
        <p:spPr>
          <a:xfrm>
            <a:off x="8682040" y="3128160"/>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B910E5BF-70C2-314A-811F-262F3F484B1D}"/>
              </a:ext>
            </a:extLst>
          </p:cNvPr>
          <p:cNvCxnSpPr>
            <a:cxnSpLocks/>
          </p:cNvCxnSpPr>
          <p:nvPr/>
        </p:nvCxnSpPr>
        <p:spPr>
          <a:xfrm>
            <a:off x="8759728" y="3750950"/>
            <a:ext cx="1285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B11FE49E-D9AA-964F-9A2E-96BD611B44F1}"/>
              </a:ext>
            </a:extLst>
          </p:cNvPr>
          <p:cNvCxnSpPr>
            <a:cxnSpLocks/>
          </p:cNvCxnSpPr>
          <p:nvPr/>
        </p:nvCxnSpPr>
        <p:spPr>
          <a:xfrm>
            <a:off x="8604352" y="4951100"/>
            <a:ext cx="1440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2BC5B2F6-6BFB-9945-9F24-63BC59CCC0AE}"/>
              </a:ext>
            </a:extLst>
          </p:cNvPr>
          <p:cNvCxnSpPr>
            <a:cxnSpLocks/>
          </p:cNvCxnSpPr>
          <p:nvPr/>
        </p:nvCxnSpPr>
        <p:spPr>
          <a:xfrm>
            <a:off x="8682040" y="4347298"/>
            <a:ext cx="1362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xmlns="" id="{428B8D65-CE12-104E-B01D-525226EFDA92}"/>
              </a:ext>
            </a:extLst>
          </p:cNvPr>
          <p:cNvCxnSpPr>
            <a:cxnSpLocks/>
          </p:cNvCxnSpPr>
          <p:nvPr/>
        </p:nvCxnSpPr>
        <p:spPr>
          <a:xfrm>
            <a:off x="8340628" y="5579750"/>
            <a:ext cx="170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61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9232</TotalTime>
  <Words>1918</Words>
  <Application>Microsoft Macintosh PowerPoint</Application>
  <PresentationFormat>自定义</PresentationFormat>
  <Paragraphs>312</Paragraphs>
  <Slides>15</Slides>
  <Notes>11</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Theme</vt:lpstr>
      <vt:lpstr>3Ci  MEDICAL RESEARCH &amp; DISCOVERY CORP </vt:lpstr>
      <vt:lpstr> 提早发现癌症的必要性</vt:lpstr>
      <vt:lpstr> 癌症检测的现有问题</vt:lpstr>
      <vt:lpstr> 3Ci 早期癌症检测方案</vt:lpstr>
      <vt:lpstr> 3Ci新型生物技术方法</vt:lpstr>
      <vt:lpstr> 与3 Cl 生物信息学的结合</vt:lpstr>
      <vt:lpstr> 3Ci 的技术价值</vt:lpstr>
      <vt:lpstr>       3 Cl技术的应用</vt:lpstr>
      <vt:lpstr> 3Ci’s 的初步诊断管道</vt:lpstr>
      <vt:lpstr> 专业的创始人管理团队</vt:lpstr>
      <vt:lpstr> 3 Ci | 里程碑</vt:lpstr>
      <vt:lpstr> 3Ci |非稀释性资金</vt:lpstr>
      <vt:lpstr> 3Ci |为什么现在投资</vt:lpstr>
      <vt:lpstr> 3Ci |估值和退出潜力</vt:lpstr>
      <vt:lpstr> 3Ci | 免责声明</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Pasek</dc:creator>
  <cp:lastModifiedBy>刘 艾赛赛</cp:lastModifiedBy>
  <cp:revision>647</cp:revision>
  <cp:lastPrinted>2018-05-15T21:15:24Z</cp:lastPrinted>
  <dcterms:created xsi:type="dcterms:W3CDTF">2018-03-09T18:22:49Z</dcterms:created>
  <dcterms:modified xsi:type="dcterms:W3CDTF">2018-11-09T14:25:01Z</dcterms:modified>
</cp:coreProperties>
</file>